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notesMasterIdLst>
    <p:notesMasterId r:id="rId12"/>
  </p:notesMasterIdLst>
  <p:sldIdLst>
    <p:sldId id="256" r:id="rId2"/>
    <p:sldId id="278" r:id="rId3"/>
    <p:sldId id="279" r:id="rId4"/>
    <p:sldId id="277" r:id="rId5"/>
    <p:sldId id="276" r:id="rId6"/>
    <p:sldId id="269" r:id="rId7"/>
    <p:sldId id="273" r:id="rId8"/>
    <p:sldId id="280" r:id="rId9"/>
    <p:sldId id="281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79"/>
    <p:restoredTop sz="95578"/>
  </p:normalViewPr>
  <p:slideViewPr>
    <p:cSldViewPr snapToGrid="0" snapToObjects="1">
      <p:cViewPr varScale="1">
        <p:scale>
          <a:sx n="122" d="100"/>
          <a:sy n="122" d="100"/>
        </p:scale>
        <p:origin x="12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CEF100-3624-401A-AD29-37E40E750DC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E2BBB9B-9DC3-4421-9DE7-428094FA7225}">
      <dgm:prSet/>
      <dgm:spPr/>
      <dgm:t>
        <a:bodyPr/>
        <a:lstStyle/>
        <a:p>
          <a:pPr>
            <a:defRPr cap="all"/>
          </a:pPr>
          <a:r>
            <a:rPr lang="en-US"/>
            <a:t>Overall design</a:t>
          </a:r>
        </a:p>
      </dgm:t>
    </dgm:pt>
    <dgm:pt modelId="{50FDF15A-903C-4BB7-86E2-C09C89B09B35}" type="parTrans" cxnId="{AA0E34E3-BD77-4300-A8D2-A1FAD6879906}">
      <dgm:prSet/>
      <dgm:spPr/>
      <dgm:t>
        <a:bodyPr/>
        <a:lstStyle/>
        <a:p>
          <a:endParaRPr lang="en-US"/>
        </a:p>
      </dgm:t>
    </dgm:pt>
    <dgm:pt modelId="{C4D11BBE-4687-4FF4-89F5-467CDE8C505C}" type="sibTrans" cxnId="{AA0E34E3-BD77-4300-A8D2-A1FAD6879906}">
      <dgm:prSet/>
      <dgm:spPr/>
      <dgm:t>
        <a:bodyPr/>
        <a:lstStyle/>
        <a:p>
          <a:endParaRPr lang="en-US"/>
        </a:p>
      </dgm:t>
    </dgm:pt>
    <dgm:pt modelId="{5BDC695F-D242-458C-A5E1-B342061B2CDE}">
      <dgm:prSet/>
      <dgm:spPr/>
      <dgm:t>
        <a:bodyPr/>
        <a:lstStyle/>
        <a:p>
          <a:pPr>
            <a:defRPr cap="all"/>
          </a:pPr>
          <a:r>
            <a:rPr lang="en-US"/>
            <a:t>Pods</a:t>
          </a:r>
        </a:p>
      </dgm:t>
    </dgm:pt>
    <dgm:pt modelId="{936C2E78-2EA5-4DF7-BBE6-0E9985F0FA06}" type="parTrans" cxnId="{04847BB0-F450-4231-8255-E6F41022EC3D}">
      <dgm:prSet/>
      <dgm:spPr/>
      <dgm:t>
        <a:bodyPr/>
        <a:lstStyle/>
        <a:p>
          <a:endParaRPr lang="en-US"/>
        </a:p>
      </dgm:t>
    </dgm:pt>
    <dgm:pt modelId="{E83618F3-53A0-46A3-99F1-3714CC6F5B40}" type="sibTrans" cxnId="{04847BB0-F450-4231-8255-E6F41022EC3D}">
      <dgm:prSet/>
      <dgm:spPr/>
      <dgm:t>
        <a:bodyPr/>
        <a:lstStyle/>
        <a:p>
          <a:endParaRPr lang="en-US"/>
        </a:p>
      </dgm:t>
    </dgm:pt>
    <dgm:pt modelId="{9CCE40E4-0E80-43B5-8B97-8052A03BB288}">
      <dgm:prSet/>
      <dgm:spPr/>
      <dgm:t>
        <a:bodyPr/>
        <a:lstStyle/>
        <a:p>
          <a:pPr>
            <a:defRPr cap="all"/>
          </a:pPr>
          <a:r>
            <a:rPr lang="en-US"/>
            <a:t>Services</a:t>
          </a:r>
        </a:p>
      </dgm:t>
    </dgm:pt>
    <dgm:pt modelId="{CD6870A1-94C0-4811-8ADE-92DD6C9AA24A}" type="parTrans" cxnId="{F11343F0-AED3-4FB4-9D27-14BAEECAA376}">
      <dgm:prSet/>
      <dgm:spPr/>
      <dgm:t>
        <a:bodyPr/>
        <a:lstStyle/>
        <a:p>
          <a:endParaRPr lang="en-US"/>
        </a:p>
      </dgm:t>
    </dgm:pt>
    <dgm:pt modelId="{3E33A1C9-25C2-4303-9349-5148D7DE5BB2}" type="sibTrans" cxnId="{F11343F0-AED3-4FB4-9D27-14BAEECAA376}">
      <dgm:prSet/>
      <dgm:spPr/>
      <dgm:t>
        <a:bodyPr/>
        <a:lstStyle/>
        <a:p>
          <a:endParaRPr lang="en-US"/>
        </a:p>
      </dgm:t>
    </dgm:pt>
    <dgm:pt modelId="{66FF3C17-5DB0-4FF4-A470-65F1BDC10842}">
      <dgm:prSet/>
      <dgm:spPr/>
      <dgm:t>
        <a:bodyPr/>
        <a:lstStyle/>
        <a:p>
          <a:pPr>
            <a:defRPr cap="all"/>
          </a:pPr>
          <a:r>
            <a:rPr lang="en-US"/>
            <a:t>Deployments</a:t>
          </a:r>
        </a:p>
      </dgm:t>
    </dgm:pt>
    <dgm:pt modelId="{BA40F964-9585-43CF-A084-D64CA3DB7C4D}" type="parTrans" cxnId="{802793B7-2CF8-44C6-A8A6-BF5C984C1B62}">
      <dgm:prSet/>
      <dgm:spPr/>
      <dgm:t>
        <a:bodyPr/>
        <a:lstStyle/>
        <a:p>
          <a:endParaRPr lang="en-US"/>
        </a:p>
      </dgm:t>
    </dgm:pt>
    <dgm:pt modelId="{DD57AB8E-E87E-45E0-B732-59ACAB937DEE}" type="sibTrans" cxnId="{802793B7-2CF8-44C6-A8A6-BF5C984C1B62}">
      <dgm:prSet/>
      <dgm:spPr/>
      <dgm:t>
        <a:bodyPr/>
        <a:lstStyle/>
        <a:p>
          <a:endParaRPr lang="en-US"/>
        </a:p>
      </dgm:t>
    </dgm:pt>
    <dgm:pt modelId="{39C07912-7A71-43A8-93A0-FF84EDABA9CD}">
      <dgm:prSet/>
      <dgm:spPr/>
      <dgm:t>
        <a:bodyPr/>
        <a:lstStyle/>
        <a:p>
          <a:pPr>
            <a:defRPr cap="all"/>
          </a:pPr>
          <a:r>
            <a:rPr lang="en-US"/>
            <a:t>Some examples!</a:t>
          </a:r>
        </a:p>
      </dgm:t>
    </dgm:pt>
    <dgm:pt modelId="{83F6BB0C-F197-4B13-AF69-F7814804EB94}" type="parTrans" cxnId="{7F980B93-6597-47B8-9FDC-DA3F3CDF50EF}">
      <dgm:prSet/>
      <dgm:spPr/>
      <dgm:t>
        <a:bodyPr/>
        <a:lstStyle/>
        <a:p>
          <a:endParaRPr lang="en-US"/>
        </a:p>
      </dgm:t>
    </dgm:pt>
    <dgm:pt modelId="{E0D8A8A9-F51C-491D-8D9E-498A30A0B137}" type="sibTrans" cxnId="{7F980B93-6597-47B8-9FDC-DA3F3CDF50EF}">
      <dgm:prSet/>
      <dgm:spPr/>
      <dgm:t>
        <a:bodyPr/>
        <a:lstStyle/>
        <a:p>
          <a:endParaRPr lang="en-US"/>
        </a:p>
      </dgm:t>
    </dgm:pt>
    <dgm:pt modelId="{BA27DDC5-834E-4A4D-98F0-BB36CFD5B575}" type="pres">
      <dgm:prSet presAssocID="{92CEF100-3624-401A-AD29-37E40E750DCE}" presName="root" presStyleCnt="0">
        <dgm:presLayoutVars>
          <dgm:dir/>
          <dgm:resizeHandles val="exact"/>
        </dgm:presLayoutVars>
      </dgm:prSet>
      <dgm:spPr/>
    </dgm:pt>
    <dgm:pt modelId="{8AC9CBC0-D03C-44ED-BCA4-327F72FF854C}" type="pres">
      <dgm:prSet presAssocID="{5E2BBB9B-9DC3-4421-9DE7-428094FA7225}" presName="compNode" presStyleCnt="0"/>
      <dgm:spPr/>
    </dgm:pt>
    <dgm:pt modelId="{CA3A279B-C756-4750-8470-F1CCDC32C52D}" type="pres">
      <dgm:prSet presAssocID="{5E2BBB9B-9DC3-4421-9DE7-428094FA7225}" presName="iconBgRect" presStyleLbl="bgShp" presStyleIdx="0" presStyleCnt="5"/>
      <dgm:spPr/>
    </dgm:pt>
    <dgm:pt modelId="{8B9C79F6-B683-44C6-B658-6816533C507C}" type="pres">
      <dgm:prSet presAssocID="{5E2BBB9B-9DC3-4421-9DE7-428094FA7225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249BE0C1-BA04-428D-9213-E90D872DDA1C}" type="pres">
      <dgm:prSet presAssocID="{5E2BBB9B-9DC3-4421-9DE7-428094FA7225}" presName="spaceRect" presStyleCnt="0"/>
      <dgm:spPr/>
    </dgm:pt>
    <dgm:pt modelId="{33921E6E-1FD7-4183-93C3-21AE79BD51D9}" type="pres">
      <dgm:prSet presAssocID="{5E2BBB9B-9DC3-4421-9DE7-428094FA7225}" presName="textRect" presStyleLbl="revTx" presStyleIdx="0" presStyleCnt="5">
        <dgm:presLayoutVars>
          <dgm:chMax val="1"/>
          <dgm:chPref val="1"/>
        </dgm:presLayoutVars>
      </dgm:prSet>
      <dgm:spPr/>
    </dgm:pt>
    <dgm:pt modelId="{46102636-95DC-4893-8DFE-01A716C61695}" type="pres">
      <dgm:prSet presAssocID="{C4D11BBE-4687-4FF4-89F5-467CDE8C505C}" presName="sibTrans" presStyleCnt="0"/>
      <dgm:spPr/>
    </dgm:pt>
    <dgm:pt modelId="{2300AE7E-2382-4A87-80CB-D27749DF1C62}" type="pres">
      <dgm:prSet presAssocID="{5BDC695F-D242-458C-A5E1-B342061B2CDE}" presName="compNode" presStyleCnt="0"/>
      <dgm:spPr/>
    </dgm:pt>
    <dgm:pt modelId="{5949A187-0175-4EEC-92A4-F6C990C282C1}" type="pres">
      <dgm:prSet presAssocID="{5BDC695F-D242-458C-A5E1-B342061B2CDE}" presName="iconBgRect" presStyleLbl="bgShp" presStyleIdx="1" presStyleCnt="5"/>
      <dgm:spPr/>
    </dgm:pt>
    <dgm:pt modelId="{4F8DE1CF-7A8A-4B21-AFAC-AC2140963241}" type="pres">
      <dgm:prSet presAssocID="{5BDC695F-D242-458C-A5E1-B342061B2CD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ffee"/>
        </a:ext>
      </dgm:extLst>
    </dgm:pt>
    <dgm:pt modelId="{43EE3066-753F-426D-B314-88BB87EEA335}" type="pres">
      <dgm:prSet presAssocID="{5BDC695F-D242-458C-A5E1-B342061B2CDE}" presName="spaceRect" presStyleCnt="0"/>
      <dgm:spPr/>
    </dgm:pt>
    <dgm:pt modelId="{98F606C1-4079-4909-965E-CE7E58D40986}" type="pres">
      <dgm:prSet presAssocID="{5BDC695F-D242-458C-A5E1-B342061B2CDE}" presName="textRect" presStyleLbl="revTx" presStyleIdx="1" presStyleCnt="5">
        <dgm:presLayoutVars>
          <dgm:chMax val="1"/>
          <dgm:chPref val="1"/>
        </dgm:presLayoutVars>
      </dgm:prSet>
      <dgm:spPr/>
    </dgm:pt>
    <dgm:pt modelId="{CEE663D2-EAB3-4240-86AC-0699180DAA8F}" type="pres">
      <dgm:prSet presAssocID="{E83618F3-53A0-46A3-99F1-3714CC6F5B40}" presName="sibTrans" presStyleCnt="0"/>
      <dgm:spPr/>
    </dgm:pt>
    <dgm:pt modelId="{CDD48F97-AE75-4F7E-9CA8-128AFC84894E}" type="pres">
      <dgm:prSet presAssocID="{9CCE40E4-0E80-43B5-8B97-8052A03BB288}" presName="compNode" presStyleCnt="0"/>
      <dgm:spPr/>
    </dgm:pt>
    <dgm:pt modelId="{97F6F469-82EF-44AF-BB2D-B51E3732A54B}" type="pres">
      <dgm:prSet presAssocID="{9CCE40E4-0E80-43B5-8B97-8052A03BB288}" presName="iconBgRect" presStyleLbl="bgShp" presStyleIdx="2" presStyleCnt="5"/>
      <dgm:spPr/>
    </dgm:pt>
    <dgm:pt modelId="{E453F917-192B-459E-B7CD-A5CE4B4EA267}" type="pres">
      <dgm:prSet presAssocID="{9CCE40E4-0E80-43B5-8B97-8052A03BB288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72ABAEDB-1068-4699-825C-49E5F847CDCC}" type="pres">
      <dgm:prSet presAssocID="{9CCE40E4-0E80-43B5-8B97-8052A03BB288}" presName="spaceRect" presStyleCnt="0"/>
      <dgm:spPr/>
    </dgm:pt>
    <dgm:pt modelId="{0ED25372-699B-49AC-87BE-53D1CBC57A32}" type="pres">
      <dgm:prSet presAssocID="{9CCE40E4-0E80-43B5-8B97-8052A03BB288}" presName="textRect" presStyleLbl="revTx" presStyleIdx="2" presStyleCnt="5">
        <dgm:presLayoutVars>
          <dgm:chMax val="1"/>
          <dgm:chPref val="1"/>
        </dgm:presLayoutVars>
      </dgm:prSet>
      <dgm:spPr/>
    </dgm:pt>
    <dgm:pt modelId="{BD0FAEFE-0027-4935-9A51-D18B514037D6}" type="pres">
      <dgm:prSet presAssocID="{3E33A1C9-25C2-4303-9349-5148D7DE5BB2}" presName="sibTrans" presStyleCnt="0"/>
      <dgm:spPr/>
    </dgm:pt>
    <dgm:pt modelId="{A8834A57-94BD-479E-81C4-51773F0A4002}" type="pres">
      <dgm:prSet presAssocID="{66FF3C17-5DB0-4FF4-A470-65F1BDC10842}" presName="compNode" presStyleCnt="0"/>
      <dgm:spPr/>
    </dgm:pt>
    <dgm:pt modelId="{D57DF101-0DFE-4D83-ACB7-8DC734F9BD3E}" type="pres">
      <dgm:prSet presAssocID="{66FF3C17-5DB0-4FF4-A470-65F1BDC10842}" presName="iconBgRect" presStyleLbl="bgShp" presStyleIdx="3" presStyleCnt="5"/>
      <dgm:spPr/>
    </dgm:pt>
    <dgm:pt modelId="{0DB35477-1493-4443-8EC3-4A7B0736B9AC}" type="pres">
      <dgm:prSet presAssocID="{66FF3C17-5DB0-4FF4-A470-65F1BDC1084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ignal"/>
        </a:ext>
      </dgm:extLst>
    </dgm:pt>
    <dgm:pt modelId="{5D5FB4DD-24AB-4464-B24C-A59977B7EBEE}" type="pres">
      <dgm:prSet presAssocID="{66FF3C17-5DB0-4FF4-A470-65F1BDC10842}" presName="spaceRect" presStyleCnt="0"/>
      <dgm:spPr/>
    </dgm:pt>
    <dgm:pt modelId="{7D577DC9-7F3A-4E5F-9F37-A65198585629}" type="pres">
      <dgm:prSet presAssocID="{66FF3C17-5DB0-4FF4-A470-65F1BDC10842}" presName="textRect" presStyleLbl="revTx" presStyleIdx="3" presStyleCnt="5">
        <dgm:presLayoutVars>
          <dgm:chMax val="1"/>
          <dgm:chPref val="1"/>
        </dgm:presLayoutVars>
      </dgm:prSet>
      <dgm:spPr/>
    </dgm:pt>
    <dgm:pt modelId="{203F751A-1FAB-4BB7-8D3F-725975B5AFDB}" type="pres">
      <dgm:prSet presAssocID="{DD57AB8E-E87E-45E0-B732-59ACAB937DEE}" presName="sibTrans" presStyleCnt="0"/>
      <dgm:spPr/>
    </dgm:pt>
    <dgm:pt modelId="{A643085C-9563-4E84-AC1A-0C4894E67415}" type="pres">
      <dgm:prSet presAssocID="{39C07912-7A71-43A8-93A0-FF84EDABA9CD}" presName="compNode" presStyleCnt="0"/>
      <dgm:spPr/>
    </dgm:pt>
    <dgm:pt modelId="{97CE0A96-F7D7-424F-8EAF-CAA616D8F84F}" type="pres">
      <dgm:prSet presAssocID="{39C07912-7A71-43A8-93A0-FF84EDABA9CD}" presName="iconBgRect" presStyleLbl="bgShp" presStyleIdx="4" presStyleCnt="5"/>
      <dgm:spPr/>
    </dgm:pt>
    <dgm:pt modelId="{90E0AE08-9E4B-4470-8563-03F124AB83DC}" type="pres">
      <dgm:prSet presAssocID="{39C07912-7A71-43A8-93A0-FF84EDABA9CD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ustache Face with Solid Fill"/>
        </a:ext>
      </dgm:extLst>
    </dgm:pt>
    <dgm:pt modelId="{15FE5378-84B8-4B86-AC02-9A5603802A99}" type="pres">
      <dgm:prSet presAssocID="{39C07912-7A71-43A8-93A0-FF84EDABA9CD}" presName="spaceRect" presStyleCnt="0"/>
      <dgm:spPr/>
    </dgm:pt>
    <dgm:pt modelId="{12BF67A2-C246-45F7-8750-A753EDACA110}" type="pres">
      <dgm:prSet presAssocID="{39C07912-7A71-43A8-93A0-FF84EDABA9CD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4721EB13-B8B6-4EEF-A555-4B4354586F94}" type="presOf" srcId="{39C07912-7A71-43A8-93A0-FF84EDABA9CD}" destId="{12BF67A2-C246-45F7-8750-A753EDACA110}" srcOrd="0" destOrd="0" presId="urn:microsoft.com/office/officeart/2018/5/layout/IconCircleLabelList"/>
    <dgm:cxn modelId="{928D3438-A304-4988-8FE2-88C4048AF692}" type="presOf" srcId="{5E2BBB9B-9DC3-4421-9DE7-428094FA7225}" destId="{33921E6E-1FD7-4183-93C3-21AE79BD51D9}" srcOrd="0" destOrd="0" presId="urn:microsoft.com/office/officeart/2018/5/layout/IconCircleLabelList"/>
    <dgm:cxn modelId="{1E9B383F-4DFC-4BC7-81B8-3AB591F4C980}" type="presOf" srcId="{9CCE40E4-0E80-43B5-8B97-8052A03BB288}" destId="{0ED25372-699B-49AC-87BE-53D1CBC57A32}" srcOrd="0" destOrd="0" presId="urn:microsoft.com/office/officeart/2018/5/layout/IconCircleLabelList"/>
    <dgm:cxn modelId="{9F10D570-153E-4ED7-B205-94A79C5FA3DC}" type="presOf" srcId="{92CEF100-3624-401A-AD29-37E40E750DCE}" destId="{BA27DDC5-834E-4A4D-98F0-BB36CFD5B575}" srcOrd="0" destOrd="0" presId="urn:microsoft.com/office/officeart/2018/5/layout/IconCircleLabelList"/>
    <dgm:cxn modelId="{CCA4D782-3F92-443B-8BCC-5ADDE99EBA2B}" type="presOf" srcId="{5BDC695F-D242-458C-A5E1-B342061B2CDE}" destId="{98F606C1-4079-4909-965E-CE7E58D40986}" srcOrd="0" destOrd="0" presId="urn:microsoft.com/office/officeart/2018/5/layout/IconCircleLabelList"/>
    <dgm:cxn modelId="{7F980B93-6597-47B8-9FDC-DA3F3CDF50EF}" srcId="{92CEF100-3624-401A-AD29-37E40E750DCE}" destId="{39C07912-7A71-43A8-93A0-FF84EDABA9CD}" srcOrd="4" destOrd="0" parTransId="{83F6BB0C-F197-4B13-AF69-F7814804EB94}" sibTransId="{E0D8A8A9-F51C-491D-8D9E-498A30A0B137}"/>
    <dgm:cxn modelId="{04847BB0-F450-4231-8255-E6F41022EC3D}" srcId="{92CEF100-3624-401A-AD29-37E40E750DCE}" destId="{5BDC695F-D242-458C-A5E1-B342061B2CDE}" srcOrd="1" destOrd="0" parTransId="{936C2E78-2EA5-4DF7-BBE6-0E9985F0FA06}" sibTransId="{E83618F3-53A0-46A3-99F1-3714CC6F5B40}"/>
    <dgm:cxn modelId="{802793B7-2CF8-44C6-A8A6-BF5C984C1B62}" srcId="{92CEF100-3624-401A-AD29-37E40E750DCE}" destId="{66FF3C17-5DB0-4FF4-A470-65F1BDC10842}" srcOrd="3" destOrd="0" parTransId="{BA40F964-9585-43CF-A084-D64CA3DB7C4D}" sibTransId="{DD57AB8E-E87E-45E0-B732-59ACAB937DEE}"/>
    <dgm:cxn modelId="{8748B4BF-2401-4FCD-BB37-65B206C7A06A}" type="presOf" srcId="{66FF3C17-5DB0-4FF4-A470-65F1BDC10842}" destId="{7D577DC9-7F3A-4E5F-9F37-A65198585629}" srcOrd="0" destOrd="0" presId="urn:microsoft.com/office/officeart/2018/5/layout/IconCircleLabelList"/>
    <dgm:cxn modelId="{AA0E34E3-BD77-4300-A8D2-A1FAD6879906}" srcId="{92CEF100-3624-401A-AD29-37E40E750DCE}" destId="{5E2BBB9B-9DC3-4421-9DE7-428094FA7225}" srcOrd="0" destOrd="0" parTransId="{50FDF15A-903C-4BB7-86E2-C09C89B09B35}" sibTransId="{C4D11BBE-4687-4FF4-89F5-467CDE8C505C}"/>
    <dgm:cxn modelId="{F11343F0-AED3-4FB4-9D27-14BAEECAA376}" srcId="{92CEF100-3624-401A-AD29-37E40E750DCE}" destId="{9CCE40E4-0E80-43B5-8B97-8052A03BB288}" srcOrd="2" destOrd="0" parTransId="{CD6870A1-94C0-4811-8ADE-92DD6C9AA24A}" sibTransId="{3E33A1C9-25C2-4303-9349-5148D7DE5BB2}"/>
    <dgm:cxn modelId="{D141EAFB-816E-421F-8C29-08C23B6FF22B}" type="presParOf" srcId="{BA27DDC5-834E-4A4D-98F0-BB36CFD5B575}" destId="{8AC9CBC0-D03C-44ED-BCA4-327F72FF854C}" srcOrd="0" destOrd="0" presId="urn:microsoft.com/office/officeart/2018/5/layout/IconCircleLabelList"/>
    <dgm:cxn modelId="{F16F097F-AA74-4470-8335-3D90D3667EF4}" type="presParOf" srcId="{8AC9CBC0-D03C-44ED-BCA4-327F72FF854C}" destId="{CA3A279B-C756-4750-8470-F1CCDC32C52D}" srcOrd="0" destOrd="0" presId="urn:microsoft.com/office/officeart/2018/5/layout/IconCircleLabelList"/>
    <dgm:cxn modelId="{3CEF9511-FF73-40CB-8233-D3E623E3D835}" type="presParOf" srcId="{8AC9CBC0-D03C-44ED-BCA4-327F72FF854C}" destId="{8B9C79F6-B683-44C6-B658-6816533C507C}" srcOrd="1" destOrd="0" presId="urn:microsoft.com/office/officeart/2018/5/layout/IconCircleLabelList"/>
    <dgm:cxn modelId="{A5FF84AD-58B5-4F40-BE91-AA32BD9D8883}" type="presParOf" srcId="{8AC9CBC0-D03C-44ED-BCA4-327F72FF854C}" destId="{249BE0C1-BA04-428D-9213-E90D872DDA1C}" srcOrd="2" destOrd="0" presId="urn:microsoft.com/office/officeart/2018/5/layout/IconCircleLabelList"/>
    <dgm:cxn modelId="{7C7A39AA-6AEC-49B0-AFB5-C2983C940C73}" type="presParOf" srcId="{8AC9CBC0-D03C-44ED-BCA4-327F72FF854C}" destId="{33921E6E-1FD7-4183-93C3-21AE79BD51D9}" srcOrd="3" destOrd="0" presId="urn:microsoft.com/office/officeart/2018/5/layout/IconCircleLabelList"/>
    <dgm:cxn modelId="{37BB8DBB-3D85-4469-AD24-771D6F73E91A}" type="presParOf" srcId="{BA27DDC5-834E-4A4D-98F0-BB36CFD5B575}" destId="{46102636-95DC-4893-8DFE-01A716C61695}" srcOrd="1" destOrd="0" presId="urn:microsoft.com/office/officeart/2018/5/layout/IconCircleLabelList"/>
    <dgm:cxn modelId="{3B768FAA-2080-4CFD-A7F3-5EB78D8299AF}" type="presParOf" srcId="{BA27DDC5-834E-4A4D-98F0-BB36CFD5B575}" destId="{2300AE7E-2382-4A87-80CB-D27749DF1C62}" srcOrd="2" destOrd="0" presId="urn:microsoft.com/office/officeart/2018/5/layout/IconCircleLabelList"/>
    <dgm:cxn modelId="{5E1A5737-B0AE-42BB-B505-5FA73D194D48}" type="presParOf" srcId="{2300AE7E-2382-4A87-80CB-D27749DF1C62}" destId="{5949A187-0175-4EEC-92A4-F6C990C282C1}" srcOrd="0" destOrd="0" presId="urn:microsoft.com/office/officeart/2018/5/layout/IconCircleLabelList"/>
    <dgm:cxn modelId="{1D1F2834-6943-462B-9A31-B962E4C17706}" type="presParOf" srcId="{2300AE7E-2382-4A87-80CB-D27749DF1C62}" destId="{4F8DE1CF-7A8A-4B21-AFAC-AC2140963241}" srcOrd="1" destOrd="0" presId="urn:microsoft.com/office/officeart/2018/5/layout/IconCircleLabelList"/>
    <dgm:cxn modelId="{7CACB165-C2F2-4C87-BB33-37C76E22298A}" type="presParOf" srcId="{2300AE7E-2382-4A87-80CB-D27749DF1C62}" destId="{43EE3066-753F-426D-B314-88BB87EEA335}" srcOrd="2" destOrd="0" presId="urn:microsoft.com/office/officeart/2018/5/layout/IconCircleLabelList"/>
    <dgm:cxn modelId="{26CA5D00-6EDF-4D7F-BF52-D30D5EAC7A67}" type="presParOf" srcId="{2300AE7E-2382-4A87-80CB-D27749DF1C62}" destId="{98F606C1-4079-4909-965E-CE7E58D40986}" srcOrd="3" destOrd="0" presId="urn:microsoft.com/office/officeart/2018/5/layout/IconCircleLabelList"/>
    <dgm:cxn modelId="{7C96AAB2-47B0-4DEC-8E1C-BAA8CABDAA2A}" type="presParOf" srcId="{BA27DDC5-834E-4A4D-98F0-BB36CFD5B575}" destId="{CEE663D2-EAB3-4240-86AC-0699180DAA8F}" srcOrd="3" destOrd="0" presId="urn:microsoft.com/office/officeart/2018/5/layout/IconCircleLabelList"/>
    <dgm:cxn modelId="{467C60C6-98BE-42A5-A08A-69DB0E80321A}" type="presParOf" srcId="{BA27DDC5-834E-4A4D-98F0-BB36CFD5B575}" destId="{CDD48F97-AE75-4F7E-9CA8-128AFC84894E}" srcOrd="4" destOrd="0" presId="urn:microsoft.com/office/officeart/2018/5/layout/IconCircleLabelList"/>
    <dgm:cxn modelId="{119D56A3-9A8B-43E2-9A12-3E3B19648489}" type="presParOf" srcId="{CDD48F97-AE75-4F7E-9CA8-128AFC84894E}" destId="{97F6F469-82EF-44AF-BB2D-B51E3732A54B}" srcOrd="0" destOrd="0" presId="urn:microsoft.com/office/officeart/2018/5/layout/IconCircleLabelList"/>
    <dgm:cxn modelId="{F51B1A25-ECE3-4BA2-985F-75307EB8E4F3}" type="presParOf" srcId="{CDD48F97-AE75-4F7E-9CA8-128AFC84894E}" destId="{E453F917-192B-459E-B7CD-A5CE4B4EA267}" srcOrd="1" destOrd="0" presId="urn:microsoft.com/office/officeart/2018/5/layout/IconCircleLabelList"/>
    <dgm:cxn modelId="{458F96DC-2263-4B8D-801B-F775125D2426}" type="presParOf" srcId="{CDD48F97-AE75-4F7E-9CA8-128AFC84894E}" destId="{72ABAEDB-1068-4699-825C-49E5F847CDCC}" srcOrd="2" destOrd="0" presId="urn:microsoft.com/office/officeart/2018/5/layout/IconCircleLabelList"/>
    <dgm:cxn modelId="{01F5E3AF-0B7D-4B79-8974-B7A5B999110C}" type="presParOf" srcId="{CDD48F97-AE75-4F7E-9CA8-128AFC84894E}" destId="{0ED25372-699B-49AC-87BE-53D1CBC57A32}" srcOrd="3" destOrd="0" presId="urn:microsoft.com/office/officeart/2018/5/layout/IconCircleLabelList"/>
    <dgm:cxn modelId="{8A6EF99C-DC5C-4BE7-99D4-F7D9E302E337}" type="presParOf" srcId="{BA27DDC5-834E-4A4D-98F0-BB36CFD5B575}" destId="{BD0FAEFE-0027-4935-9A51-D18B514037D6}" srcOrd="5" destOrd="0" presId="urn:microsoft.com/office/officeart/2018/5/layout/IconCircleLabelList"/>
    <dgm:cxn modelId="{C89E3EA1-25F6-4A80-89D3-540B934E18DE}" type="presParOf" srcId="{BA27DDC5-834E-4A4D-98F0-BB36CFD5B575}" destId="{A8834A57-94BD-479E-81C4-51773F0A4002}" srcOrd="6" destOrd="0" presId="urn:microsoft.com/office/officeart/2018/5/layout/IconCircleLabelList"/>
    <dgm:cxn modelId="{A7FE3A38-8FDB-49FD-ADB8-E3BF1FE9BBD7}" type="presParOf" srcId="{A8834A57-94BD-479E-81C4-51773F0A4002}" destId="{D57DF101-0DFE-4D83-ACB7-8DC734F9BD3E}" srcOrd="0" destOrd="0" presId="urn:microsoft.com/office/officeart/2018/5/layout/IconCircleLabelList"/>
    <dgm:cxn modelId="{32D43EB2-51AA-4D1C-AC40-C23CAAAD7EFA}" type="presParOf" srcId="{A8834A57-94BD-479E-81C4-51773F0A4002}" destId="{0DB35477-1493-4443-8EC3-4A7B0736B9AC}" srcOrd="1" destOrd="0" presId="urn:microsoft.com/office/officeart/2018/5/layout/IconCircleLabelList"/>
    <dgm:cxn modelId="{A4FCD972-E557-45DB-822B-9D6E75C8FFD3}" type="presParOf" srcId="{A8834A57-94BD-479E-81C4-51773F0A4002}" destId="{5D5FB4DD-24AB-4464-B24C-A59977B7EBEE}" srcOrd="2" destOrd="0" presId="urn:microsoft.com/office/officeart/2018/5/layout/IconCircleLabelList"/>
    <dgm:cxn modelId="{A6EB5294-A1A5-4FFB-93B8-24D6DD24E2C8}" type="presParOf" srcId="{A8834A57-94BD-479E-81C4-51773F0A4002}" destId="{7D577DC9-7F3A-4E5F-9F37-A65198585629}" srcOrd="3" destOrd="0" presId="urn:microsoft.com/office/officeart/2018/5/layout/IconCircleLabelList"/>
    <dgm:cxn modelId="{A79FC94B-BDCE-45B7-A078-1645A40152DC}" type="presParOf" srcId="{BA27DDC5-834E-4A4D-98F0-BB36CFD5B575}" destId="{203F751A-1FAB-4BB7-8D3F-725975B5AFDB}" srcOrd="7" destOrd="0" presId="urn:microsoft.com/office/officeart/2018/5/layout/IconCircleLabelList"/>
    <dgm:cxn modelId="{69BBB521-BF30-4EBC-92A1-81A21309FE66}" type="presParOf" srcId="{BA27DDC5-834E-4A4D-98F0-BB36CFD5B575}" destId="{A643085C-9563-4E84-AC1A-0C4894E67415}" srcOrd="8" destOrd="0" presId="urn:microsoft.com/office/officeart/2018/5/layout/IconCircleLabelList"/>
    <dgm:cxn modelId="{9146BEE9-1756-44DB-A44F-EDCBC9EA5D99}" type="presParOf" srcId="{A643085C-9563-4E84-AC1A-0C4894E67415}" destId="{97CE0A96-F7D7-424F-8EAF-CAA616D8F84F}" srcOrd="0" destOrd="0" presId="urn:microsoft.com/office/officeart/2018/5/layout/IconCircleLabelList"/>
    <dgm:cxn modelId="{8D8DE227-2D3D-47E7-B3D0-3385063B010D}" type="presParOf" srcId="{A643085C-9563-4E84-AC1A-0C4894E67415}" destId="{90E0AE08-9E4B-4470-8563-03F124AB83DC}" srcOrd="1" destOrd="0" presId="urn:microsoft.com/office/officeart/2018/5/layout/IconCircleLabelList"/>
    <dgm:cxn modelId="{CD20E3F6-BD0C-4F90-B4FB-DB08EBDD59D8}" type="presParOf" srcId="{A643085C-9563-4E84-AC1A-0C4894E67415}" destId="{15FE5378-84B8-4B86-AC02-9A5603802A99}" srcOrd="2" destOrd="0" presId="urn:microsoft.com/office/officeart/2018/5/layout/IconCircleLabelList"/>
    <dgm:cxn modelId="{8025F9FE-0260-43BB-B701-8286A642A6D4}" type="presParOf" srcId="{A643085C-9563-4E84-AC1A-0C4894E67415}" destId="{12BF67A2-C246-45F7-8750-A753EDACA11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0697D7-0617-B94D-AF20-4FB9D097AFD5}" type="doc">
      <dgm:prSet loTypeId="urn:microsoft.com/office/officeart/2005/8/layout/process3" loCatId="" qsTypeId="urn:microsoft.com/office/officeart/2005/8/quickstyle/simple1" qsCatId="simple" csTypeId="urn:microsoft.com/office/officeart/2005/8/colors/accent1_2" csCatId="accent1" phldr="1"/>
      <dgm:spPr/>
    </dgm:pt>
    <dgm:pt modelId="{0F9FA68B-F893-BD4A-88BF-E991E14F5A8E}">
      <dgm:prSet phldrT="[Text]"/>
      <dgm:spPr/>
      <dgm:t>
        <a:bodyPr/>
        <a:lstStyle/>
        <a:p>
          <a:r>
            <a:rPr lang="en-US" dirty="0"/>
            <a:t>Built in Concept</a:t>
          </a:r>
        </a:p>
      </dgm:t>
    </dgm:pt>
    <dgm:pt modelId="{478EF64D-3E7D-FD46-8551-57BAC290D42E}" type="parTrans" cxnId="{92B03153-64BD-9445-BE90-57005ACCC2AD}">
      <dgm:prSet/>
      <dgm:spPr/>
      <dgm:t>
        <a:bodyPr/>
        <a:lstStyle/>
        <a:p>
          <a:endParaRPr lang="en-US"/>
        </a:p>
      </dgm:t>
    </dgm:pt>
    <dgm:pt modelId="{980D7931-DEAF-B947-8AE5-0C909C3A36C7}" type="sibTrans" cxnId="{92B03153-64BD-9445-BE90-57005ACCC2AD}">
      <dgm:prSet/>
      <dgm:spPr/>
      <dgm:t>
        <a:bodyPr/>
        <a:lstStyle/>
        <a:p>
          <a:endParaRPr lang="en-US"/>
        </a:p>
      </dgm:t>
    </dgm:pt>
    <dgm:pt modelId="{0500215F-4A02-8448-8494-5296E841248A}">
      <dgm:prSet phldrT="[Text]"/>
      <dgm:spPr/>
      <dgm:t>
        <a:bodyPr/>
        <a:lstStyle/>
        <a:p>
          <a:r>
            <a:rPr lang="en-US" dirty="0"/>
            <a:t>Extensible Concept</a:t>
          </a:r>
        </a:p>
      </dgm:t>
    </dgm:pt>
    <dgm:pt modelId="{C417C1CA-88EC-5E46-B306-08BAF00B41EC}" type="parTrans" cxnId="{700CD10E-09FB-754C-9D16-D6C6D0D2AAC1}">
      <dgm:prSet/>
      <dgm:spPr/>
      <dgm:t>
        <a:bodyPr/>
        <a:lstStyle/>
        <a:p>
          <a:endParaRPr lang="en-US"/>
        </a:p>
      </dgm:t>
    </dgm:pt>
    <dgm:pt modelId="{E9C1A0B6-6215-EC42-B9D3-81C50AE99821}" type="sibTrans" cxnId="{700CD10E-09FB-754C-9D16-D6C6D0D2AAC1}">
      <dgm:prSet/>
      <dgm:spPr/>
      <dgm:t>
        <a:bodyPr/>
        <a:lstStyle/>
        <a:p>
          <a:endParaRPr lang="en-US"/>
        </a:p>
      </dgm:t>
    </dgm:pt>
    <dgm:pt modelId="{999922E4-E339-B041-8CF9-6B3B3AA0F0CA}">
      <dgm:prSet phldrT="[Text]"/>
      <dgm:spPr/>
      <dgm:t>
        <a:bodyPr/>
        <a:lstStyle/>
        <a:p>
          <a:r>
            <a:rPr lang="en-US" dirty="0"/>
            <a:t>Custom Concept</a:t>
          </a:r>
        </a:p>
      </dgm:t>
    </dgm:pt>
    <dgm:pt modelId="{6CD08059-7455-654C-9B76-4AB8116AA130}" type="parTrans" cxnId="{D0550CCD-2435-B644-A2FA-B99339FCBA79}">
      <dgm:prSet/>
      <dgm:spPr/>
      <dgm:t>
        <a:bodyPr/>
        <a:lstStyle/>
        <a:p>
          <a:endParaRPr lang="en-US"/>
        </a:p>
      </dgm:t>
    </dgm:pt>
    <dgm:pt modelId="{88BA908F-C171-604B-9FAC-787F82F6FC1E}" type="sibTrans" cxnId="{D0550CCD-2435-B644-A2FA-B99339FCBA79}">
      <dgm:prSet/>
      <dgm:spPr/>
      <dgm:t>
        <a:bodyPr/>
        <a:lstStyle/>
        <a:p>
          <a:endParaRPr lang="en-US"/>
        </a:p>
      </dgm:t>
    </dgm:pt>
    <dgm:pt modelId="{4DB2E054-FDBB-DE4F-AE04-B5D087258B3D}">
      <dgm:prSet phldrT="[Text]"/>
      <dgm:spPr/>
      <dgm:t>
        <a:bodyPr/>
        <a:lstStyle/>
        <a:p>
          <a:r>
            <a:rPr lang="en-US" dirty="0"/>
            <a:t>Pod</a:t>
          </a:r>
        </a:p>
      </dgm:t>
    </dgm:pt>
    <dgm:pt modelId="{57DE2B23-4D09-FC40-A23B-33345267D109}" type="parTrans" cxnId="{4755E2D7-1AEE-F64C-AE0E-3CFFA9B743EE}">
      <dgm:prSet/>
      <dgm:spPr/>
    </dgm:pt>
    <dgm:pt modelId="{FEA10FB9-B8AE-C042-8F65-83AB827A9E4F}" type="sibTrans" cxnId="{4755E2D7-1AEE-F64C-AE0E-3CFFA9B743EE}">
      <dgm:prSet/>
      <dgm:spPr/>
      <dgm:t>
        <a:bodyPr/>
        <a:lstStyle/>
        <a:p>
          <a:endParaRPr lang="en-US"/>
        </a:p>
      </dgm:t>
    </dgm:pt>
    <dgm:pt modelId="{90A9D932-2782-6F43-B525-C81E8EC4DB66}">
      <dgm:prSet phldrT="[Text]"/>
      <dgm:spPr/>
      <dgm:t>
        <a:bodyPr/>
        <a:lstStyle/>
        <a:p>
          <a:r>
            <a:rPr lang="en-US" dirty="0"/>
            <a:t>Service</a:t>
          </a:r>
        </a:p>
      </dgm:t>
    </dgm:pt>
    <dgm:pt modelId="{D06C0D33-91AA-E94F-83D2-52AA69A858A4}" type="parTrans" cxnId="{B898F07C-3309-C047-97C6-E5621BB191A0}">
      <dgm:prSet/>
      <dgm:spPr/>
    </dgm:pt>
    <dgm:pt modelId="{EE0B3C08-C1B5-8149-9362-63C28C213F68}" type="sibTrans" cxnId="{B898F07C-3309-C047-97C6-E5621BB191A0}">
      <dgm:prSet/>
      <dgm:spPr/>
    </dgm:pt>
    <dgm:pt modelId="{C5CE0720-ED7A-F84E-8D59-3E73AC8F886E}">
      <dgm:prSet phldrT="[Text]"/>
      <dgm:spPr/>
      <dgm:t>
        <a:bodyPr/>
        <a:lstStyle/>
        <a:p>
          <a:r>
            <a:rPr lang="en-US" dirty="0" err="1"/>
            <a:t>ConfigMap</a:t>
          </a:r>
          <a:endParaRPr lang="en-US" dirty="0"/>
        </a:p>
      </dgm:t>
    </dgm:pt>
    <dgm:pt modelId="{5A36A639-A4F6-874E-9DF4-8809E8EBAE5C}" type="parTrans" cxnId="{D8D3404A-5093-3C4B-9B0A-6C20A5DA06AF}">
      <dgm:prSet/>
      <dgm:spPr/>
    </dgm:pt>
    <dgm:pt modelId="{3088ECA9-9006-EF46-A412-1DC4E10AC24F}" type="sibTrans" cxnId="{D8D3404A-5093-3C4B-9B0A-6C20A5DA06AF}">
      <dgm:prSet/>
      <dgm:spPr/>
    </dgm:pt>
    <dgm:pt modelId="{6E9CCD7D-EF58-F641-A11A-F7C95E7DE278}">
      <dgm:prSet phldrT="[Text]"/>
      <dgm:spPr/>
      <dgm:t>
        <a:bodyPr/>
        <a:lstStyle/>
        <a:p>
          <a:r>
            <a:rPr lang="en-US" dirty="0"/>
            <a:t>Volumes</a:t>
          </a:r>
        </a:p>
      </dgm:t>
    </dgm:pt>
    <dgm:pt modelId="{A6378731-8ADD-BD49-A18F-7AD2A211D0EE}" type="parTrans" cxnId="{C0E40853-D45C-0F44-983A-AF90F95C528A}">
      <dgm:prSet/>
      <dgm:spPr/>
    </dgm:pt>
    <dgm:pt modelId="{DBC0BEB6-A81F-D144-8E18-82B4D718C532}" type="sibTrans" cxnId="{C0E40853-D45C-0F44-983A-AF90F95C528A}">
      <dgm:prSet/>
      <dgm:spPr/>
      <dgm:t>
        <a:bodyPr/>
        <a:lstStyle/>
        <a:p>
          <a:endParaRPr lang="en-US"/>
        </a:p>
      </dgm:t>
    </dgm:pt>
    <dgm:pt modelId="{69F88A9E-7D2E-8745-BC63-4C567FA47842}">
      <dgm:prSet phldrT="[Text]"/>
      <dgm:spPr/>
      <dgm:t>
        <a:bodyPr/>
        <a:lstStyle/>
        <a:p>
          <a:r>
            <a:rPr lang="en-US" dirty="0"/>
            <a:t>Load Balancer</a:t>
          </a:r>
        </a:p>
      </dgm:t>
    </dgm:pt>
    <dgm:pt modelId="{17C113ED-DA17-CC40-A791-28C505C04C1B}" type="parTrans" cxnId="{55339448-6CA8-474D-BCAD-121D05E1B56C}">
      <dgm:prSet/>
      <dgm:spPr/>
    </dgm:pt>
    <dgm:pt modelId="{9CB931C3-CBCB-B04D-BEA0-059A60F43C18}" type="sibTrans" cxnId="{55339448-6CA8-474D-BCAD-121D05E1B56C}">
      <dgm:prSet/>
      <dgm:spPr/>
    </dgm:pt>
    <dgm:pt modelId="{1C562211-52D2-7347-A50D-AB974D25F4AA}">
      <dgm:prSet phldrT="[Text]"/>
      <dgm:spPr/>
      <dgm:t>
        <a:bodyPr/>
        <a:lstStyle/>
        <a:p>
          <a:r>
            <a:rPr lang="en-US" dirty="0"/>
            <a:t>Ingress</a:t>
          </a:r>
        </a:p>
      </dgm:t>
    </dgm:pt>
    <dgm:pt modelId="{485712D1-FF42-E140-B7EC-CC1660985A2E}" type="parTrans" cxnId="{1344CE93-B9ED-334E-9710-60755E17F7F9}">
      <dgm:prSet/>
      <dgm:spPr/>
    </dgm:pt>
    <dgm:pt modelId="{FD80313C-37F4-B643-A61D-84D6047F8F6A}" type="sibTrans" cxnId="{1344CE93-B9ED-334E-9710-60755E17F7F9}">
      <dgm:prSet/>
      <dgm:spPr/>
      <dgm:t>
        <a:bodyPr/>
        <a:lstStyle/>
        <a:p>
          <a:endParaRPr lang="en-US"/>
        </a:p>
      </dgm:t>
    </dgm:pt>
    <dgm:pt modelId="{EC1CD694-5A19-464A-92CE-05AAA6FEFFB9}">
      <dgm:prSet phldrT="[Text]"/>
      <dgm:spPr/>
      <dgm:t>
        <a:bodyPr/>
        <a:lstStyle/>
        <a:p>
          <a:r>
            <a:rPr lang="en-US" dirty="0"/>
            <a:t>Cert-manager</a:t>
          </a:r>
        </a:p>
      </dgm:t>
    </dgm:pt>
    <dgm:pt modelId="{D82561B0-2040-004D-AD3B-93E8131299E8}" type="parTrans" cxnId="{408ED65C-430D-3748-A015-6F3A083E259C}">
      <dgm:prSet/>
      <dgm:spPr/>
    </dgm:pt>
    <dgm:pt modelId="{D05EAD47-04AD-6E48-A8D1-3F45193792A6}" type="sibTrans" cxnId="{408ED65C-430D-3748-A015-6F3A083E259C}">
      <dgm:prSet/>
      <dgm:spPr/>
    </dgm:pt>
    <dgm:pt modelId="{E67BD4DD-FBCF-1740-802E-9E83703E0E72}">
      <dgm:prSet phldrT="[Text]"/>
      <dgm:spPr/>
      <dgm:t>
        <a:bodyPr/>
        <a:lstStyle/>
        <a:p>
          <a:r>
            <a:rPr lang="en-US" dirty="0"/>
            <a:t>Prometheus</a:t>
          </a:r>
        </a:p>
      </dgm:t>
    </dgm:pt>
    <dgm:pt modelId="{E294D6DB-5421-A945-965A-CE66D6482A4F}" type="parTrans" cxnId="{87A08DCE-86BD-A04E-A6B6-63F57A511B95}">
      <dgm:prSet/>
      <dgm:spPr/>
    </dgm:pt>
    <dgm:pt modelId="{BFB58118-8D06-1447-966F-136FEF105057}" type="sibTrans" cxnId="{87A08DCE-86BD-A04E-A6B6-63F57A511B95}">
      <dgm:prSet/>
      <dgm:spPr/>
    </dgm:pt>
    <dgm:pt modelId="{BD904974-AB77-6148-AA83-28019AAE0E87}">
      <dgm:prSet phldrT="[Text]"/>
      <dgm:spPr/>
      <dgm:t>
        <a:bodyPr/>
        <a:lstStyle/>
        <a:p>
          <a:r>
            <a:rPr lang="en-US" dirty="0" err="1"/>
            <a:t>Istio</a:t>
          </a:r>
          <a:endParaRPr lang="en-US" dirty="0"/>
        </a:p>
      </dgm:t>
    </dgm:pt>
    <dgm:pt modelId="{2222CF75-4693-9A44-9C98-A2590E961D07}" type="parTrans" cxnId="{3B4AC725-9861-5642-BAFE-B6F069307A5D}">
      <dgm:prSet/>
      <dgm:spPr/>
    </dgm:pt>
    <dgm:pt modelId="{662F8AFE-B576-974F-9F79-BABB869EC64B}" type="sibTrans" cxnId="{3B4AC725-9861-5642-BAFE-B6F069307A5D}">
      <dgm:prSet/>
      <dgm:spPr/>
    </dgm:pt>
    <dgm:pt modelId="{0C7B0899-349C-5C4E-AB44-847A14157B84}" type="pres">
      <dgm:prSet presAssocID="{DC0697D7-0617-B94D-AF20-4FB9D097AFD5}" presName="linearFlow" presStyleCnt="0">
        <dgm:presLayoutVars>
          <dgm:dir/>
          <dgm:animLvl val="lvl"/>
          <dgm:resizeHandles val="exact"/>
        </dgm:presLayoutVars>
      </dgm:prSet>
      <dgm:spPr/>
    </dgm:pt>
    <dgm:pt modelId="{E4726F7D-F3E6-B743-8B73-12A85BA74636}" type="pres">
      <dgm:prSet presAssocID="{0F9FA68B-F893-BD4A-88BF-E991E14F5A8E}" presName="composite" presStyleCnt="0"/>
      <dgm:spPr/>
    </dgm:pt>
    <dgm:pt modelId="{9A459535-DFE4-0744-8AF4-88C5E2F7DE5A}" type="pres">
      <dgm:prSet presAssocID="{0F9FA68B-F893-BD4A-88BF-E991E14F5A8E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4AB79E5F-9E26-144F-A59C-2A896FE305AC}" type="pres">
      <dgm:prSet presAssocID="{0F9FA68B-F893-BD4A-88BF-E991E14F5A8E}" presName="parSh" presStyleLbl="node1" presStyleIdx="0" presStyleCnt="3"/>
      <dgm:spPr/>
    </dgm:pt>
    <dgm:pt modelId="{6AE88D9E-7F6D-1743-B0C9-1BCA162938E2}" type="pres">
      <dgm:prSet presAssocID="{0F9FA68B-F893-BD4A-88BF-E991E14F5A8E}" presName="desTx" presStyleLbl="fgAcc1" presStyleIdx="0" presStyleCnt="3">
        <dgm:presLayoutVars>
          <dgm:bulletEnabled val="1"/>
        </dgm:presLayoutVars>
      </dgm:prSet>
      <dgm:spPr/>
    </dgm:pt>
    <dgm:pt modelId="{F7551F96-5D73-9E45-A212-E08E10C14572}" type="pres">
      <dgm:prSet presAssocID="{980D7931-DEAF-B947-8AE5-0C909C3A36C7}" presName="sibTrans" presStyleLbl="sibTrans2D1" presStyleIdx="0" presStyleCnt="2"/>
      <dgm:spPr/>
    </dgm:pt>
    <dgm:pt modelId="{1624FE13-939F-DF49-A23A-AB02600123DE}" type="pres">
      <dgm:prSet presAssocID="{980D7931-DEAF-B947-8AE5-0C909C3A36C7}" presName="connTx" presStyleLbl="sibTrans2D1" presStyleIdx="0" presStyleCnt="2"/>
      <dgm:spPr/>
    </dgm:pt>
    <dgm:pt modelId="{D5CA1265-AF73-3C45-ADA0-76AD68E58A85}" type="pres">
      <dgm:prSet presAssocID="{0500215F-4A02-8448-8494-5296E841248A}" presName="composite" presStyleCnt="0"/>
      <dgm:spPr/>
    </dgm:pt>
    <dgm:pt modelId="{15DF63BD-4593-F84D-B0F4-7470F1413A52}" type="pres">
      <dgm:prSet presAssocID="{0500215F-4A02-8448-8494-5296E841248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16D4086-8410-044F-8CBF-197B879BED6A}" type="pres">
      <dgm:prSet presAssocID="{0500215F-4A02-8448-8494-5296E841248A}" presName="parSh" presStyleLbl="node1" presStyleIdx="1" presStyleCnt="3"/>
      <dgm:spPr/>
    </dgm:pt>
    <dgm:pt modelId="{66663A6A-AD14-C540-BFC4-DB86B413EDDD}" type="pres">
      <dgm:prSet presAssocID="{0500215F-4A02-8448-8494-5296E841248A}" presName="desTx" presStyleLbl="fgAcc1" presStyleIdx="1" presStyleCnt="3">
        <dgm:presLayoutVars>
          <dgm:bulletEnabled val="1"/>
        </dgm:presLayoutVars>
      </dgm:prSet>
      <dgm:spPr/>
    </dgm:pt>
    <dgm:pt modelId="{41C7E692-54B5-0241-8296-0153B9E95DAC}" type="pres">
      <dgm:prSet presAssocID="{E9C1A0B6-6215-EC42-B9D3-81C50AE99821}" presName="sibTrans" presStyleLbl="sibTrans2D1" presStyleIdx="1" presStyleCnt="2"/>
      <dgm:spPr/>
    </dgm:pt>
    <dgm:pt modelId="{F543D596-03AE-874B-A0B6-C0A74C8ADFEC}" type="pres">
      <dgm:prSet presAssocID="{E9C1A0B6-6215-EC42-B9D3-81C50AE99821}" presName="connTx" presStyleLbl="sibTrans2D1" presStyleIdx="1" presStyleCnt="2"/>
      <dgm:spPr/>
    </dgm:pt>
    <dgm:pt modelId="{D14E2241-6FE8-0340-83CB-FD9BB27D20A6}" type="pres">
      <dgm:prSet presAssocID="{999922E4-E339-B041-8CF9-6B3B3AA0F0CA}" presName="composite" presStyleCnt="0"/>
      <dgm:spPr/>
    </dgm:pt>
    <dgm:pt modelId="{C619E2E4-D100-B141-B447-2D570341F3A7}" type="pres">
      <dgm:prSet presAssocID="{999922E4-E339-B041-8CF9-6B3B3AA0F0CA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54CBCDAC-CF9B-5E4A-8EDF-BA3E929C6ADE}" type="pres">
      <dgm:prSet presAssocID="{999922E4-E339-B041-8CF9-6B3B3AA0F0CA}" presName="parSh" presStyleLbl="node1" presStyleIdx="2" presStyleCnt="3"/>
      <dgm:spPr/>
    </dgm:pt>
    <dgm:pt modelId="{CD72A6A5-6B69-754E-A5C9-78C82B3A9B28}" type="pres">
      <dgm:prSet presAssocID="{999922E4-E339-B041-8CF9-6B3B3AA0F0CA}" presName="desTx" presStyleLbl="fgAcc1" presStyleIdx="2" presStyleCnt="3">
        <dgm:presLayoutVars>
          <dgm:bulletEnabled val="1"/>
        </dgm:presLayoutVars>
      </dgm:prSet>
      <dgm:spPr/>
    </dgm:pt>
  </dgm:ptLst>
  <dgm:cxnLst>
    <dgm:cxn modelId="{E3376001-9445-FD41-B233-06096D153983}" type="presOf" srcId="{C5CE0720-ED7A-F84E-8D59-3E73AC8F886E}" destId="{6AE88D9E-7F6D-1743-B0C9-1BCA162938E2}" srcOrd="0" destOrd="2" presId="urn:microsoft.com/office/officeart/2005/8/layout/process3"/>
    <dgm:cxn modelId="{AE576803-CC57-E44D-B15C-4DDA14425EBB}" type="presOf" srcId="{980D7931-DEAF-B947-8AE5-0C909C3A36C7}" destId="{1624FE13-939F-DF49-A23A-AB02600123DE}" srcOrd="1" destOrd="0" presId="urn:microsoft.com/office/officeart/2005/8/layout/process3"/>
    <dgm:cxn modelId="{700CD10E-09FB-754C-9D16-D6C6D0D2AAC1}" srcId="{DC0697D7-0617-B94D-AF20-4FB9D097AFD5}" destId="{0500215F-4A02-8448-8494-5296E841248A}" srcOrd="1" destOrd="0" parTransId="{C417C1CA-88EC-5E46-B306-08BAF00B41EC}" sibTransId="{E9C1A0B6-6215-EC42-B9D3-81C50AE99821}"/>
    <dgm:cxn modelId="{2AF98E1D-FBF9-F341-9B02-2BD8E154B61B}" type="presOf" srcId="{E9C1A0B6-6215-EC42-B9D3-81C50AE99821}" destId="{F543D596-03AE-874B-A0B6-C0A74C8ADFEC}" srcOrd="1" destOrd="0" presId="urn:microsoft.com/office/officeart/2005/8/layout/process3"/>
    <dgm:cxn modelId="{3B4AC725-9861-5642-BAFE-B6F069307A5D}" srcId="{999922E4-E339-B041-8CF9-6B3B3AA0F0CA}" destId="{BD904974-AB77-6148-AA83-28019AAE0E87}" srcOrd="2" destOrd="0" parTransId="{2222CF75-4693-9A44-9C98-A2590E961D07}" sibTransId="{662F8AFE-B576-974F-9F79-BABB869EC64B}"/>
    <dgm:cxn modelId="{A4D98232-8B6E-BD4A-A09F-7F75AC34EF4E}" type="presOf" srcId="{4DB2E054-FDBB-DE4F-AE04-B5D087258B3D}" destId="{6AE88D9E-7F6D-1743-B0C9-1BCA162938E2}" srcOrd="0" destOrd="0" presId="urn:microsoft.com/office/officeart/2005/8/layout/process3"/>
    <dgm:cxn modelId="{1A42C238-7B62-154E-987B-9314CD2B8FB1}" type="presOf" srcId="{999922E4-E339-B041-8CF9-6B3B3AA0F0CA}" destId="{C619E2E4-D100-B141-B447-2D570341F3A7}" srcOrd="0" destOrd="0" presId="urn:microsoft.com/office/officeart/2005/8/layout/process3"/>
    <dgm:cxn modelId="{1B9F3E41-93B3-B642-A1C5-6948A13B1EAB}" type="presOf" srcId="{69F88A9E-7D2E-8745-BC63-4C567FA47842}" destId="{66663A6A-AD14-C540-BFC4-DB86B413EDDD}" srcOrd="0" destOrd="1" presId="urn:microsoft.com/office/officeart/2005/8/layout/process3"/>
    <dgm:cxn modelId="{5B9CA944-D0EA-CD4C-9FC7-02C4C85545C4}" type="presOf" srcId="{980D7931-DEAF-B947-8AE5-0C909C3A36C7}" destId="{F7551F96-5D73-9E45-A212-E08E10C14572}" srcOrd="0" destOrd="0" presId="urn:microsoft.com/office/officeart/2005/8/layout/process3"/>
    <dgm:cxn modelId="{69A9F044-FE1E-FA46-AFAF-A632008B5B8B}" type="presOf" srcId="{90A9D932-2782-6F43-B525-C81E8EC4DB66}" destId="{6AE88D9E-7F6D-1743-B0C9-1BCA162938E2}" srcOrd="0" destOrd="1" presId="urn:microsoft.com/office/officeart/2005/8/layout/process3"/>
    <dgm:cxn modelId="{55339448-6CA8-474D-BCAD-121D05E1B56C}" srcId="{0500215F-4A02-8448-8494-5296E841248A}" destId="{69F88A9E-7D2E-8745-BC63-4C567FA47842}" srcOrd="1" destOrd="0" parTransId="{17C113ED-DA17-CC40-A791-28C505C04C1B}" sibTransId="{9CB931C3-CBCB-B04D-BEA0-059A60F43C18}"/>
    <dgm:cxn modelId="{D8D3404A-5093-3C4B-9B0A-6C20A5DA06AF}" srcId="{0F9FA68B-F893-BD4A-88BF-E991E14F5A8E}" destId="{C5CE0720-ED7A-F84E-8D59-3E73AC8F886E}" srcOrd="2" destOrd="0" parTransId="{5A36A639-A4F6-874E-9DF4-8809E8EBAE5C}" sibTransId="{3088ECA9-9006-EF46-A412-1DC4E10AC24F}"/>
    <dgm:cxn modelId="{C0E40853-D45C-0F44-983A-AF90F95C528A}" srcId="{0500215F-4A02-8448-8494-5296E841248A}" destId="{6E9CCD7D-EF58-F641-A11A-F7C95E7DE278}" srcOrd="0" destOrd="0" parTransId="{A6378731-8ADD-BD49-A18F-7AD2A211D0EE}" sibTransId="{DBC0BEB6-A81F-D144-8E18-82B4D718C532}"/>
    <dgm:cxn modelId="{92B03153-64BD-9445-BE90-57005ACCC2AD}" srcId="{DC0697D7-0617-B94D-AF20-4FB9D097AFD5}" destId="{0F9FA68B-F893-BD4A-88BF-E991E14F5A8E}" srcOrd="0" destOrd="0" parTransId="{478EF64D-3E7D-FD46-8551-57BAC290D42E}" sibTransId="{980D7931-DEAF-B947-8AE5-0C909C3A36C7}"/>
    <dgm:cxn modelId="{466BEF5B-3782-7042-B952-12E02E37DD9A}" type="presOf" srcId="{999922E4-E339-B041-8CF9-6B3B3AA0F0CA}" destId="{54CBCDAC-CF9B-5E4A-8EDF-BA3E929C6ADE}" srcOrd="1" destOrd="0" presId="urn:microsoft.com/office/officeart/2005/8/layout/process3"/>
    <dgm:cxn modelId="{408ED65C-430D-3748-A015-6F3A083E259C}" srcId="{999922E4-E339-B041-8CF9-6B3B3AA0F0CA}" destId="{EC1CD694-5A19-464A-92CE-05AAA6FEFFB9}" srcOrd="0" destOrd="0" parTransId="{D82561B0-2040-004D-AD3B-93E8131299E8}" sibTransId="{D05EAD47-04AD-6E48-A8D1-3F45193792A6}"/>
    <dgm:cxn modelId="{1A4EE76B-4B29-B248-88C5-97E1D16F8FB3}" type="presOf" srcId="{0500215F-4A02-8448-8494-5296E841248A}" destId="{116D4086-8410-044F-8CBF-197B879BED6A}" srcOrd="1" destOrd="0" presId="urn:microsoft.com/office/officeart/2005/8/layout/process3"/>
    <dgm:cxn modelId="{A4A4BE73-7611-974A-9530-54B824B68F08}" type="presOf" srcId="{E67BD4DD-FBCF-1740-802E-9E83703E0E72}" destId="{CD72A6A5-6B69-754E-A5C9-78C82B3A9B28}" srcOrd="0" destOrd="1" presId="urn:microsoft.com/office/officeart/2005/8/layout/process3"/>
    <dgm:cxn modelId="{B898F07C-3309-C047-97C6-E5621BB191A0}" srcId="{0F9FA68B-F893-BD4A-88BF-E991E14F5A8E}" destId="{90A9D932-2782-6F43-B525-C81E8EC4DB66}" srcOrd="1" destOrd="0" parTransId="{D06C0D33-91AA-E94F-83D2-52AA69A858A4}" sibTransId="{EE0B3C08-C1B5-8149-9362-63C28C213F68}"/>
    <dgm:cxn modelId="{E8B35B81-B480-2348-8606-CB8B4D869797}" type="presOf" srcId="{1C562211-52D2-7347-A50D-AB974D25F4AA}" destId="{66663A6A-AD14-C540-BFC4-DB86B413EDDD}" srcOrd="0" destOrd="2" presId="urn:microsoft.com/office/officeart/2005/8/layout/process3"/>
    <dgm:cxn modelId="{FC7A0085-1391-7F43-9134-A0C89ED444AB}" type="presOf" srcId="{DC0697D7-0617-B94D-AF20-4FB9D097AFD5}" destId="{0C7B0899-349C-5C4E-AB44-847A14157B84}" srcOrd="0" destOrd="0" presId="urn:microsoft.com/office/officeart/2005/8/layout/process3"/>
    <dgm:cxn modelId="{1344CE93-B9ED-334E-9710-60755E17F7F9}" srcId="{0500215F-4A02-8448-8494-5296E841248A}" destId="{1C562211-52D2-7347-A50D-AB974D25F4AA}" srcOrd="2" destOrd="0" parTransId="{485712D1-FF42-E140-B7EC-CC1660985A2E}" sibTransId="{FD80313C-37F4-B643-A61D-84D6047F8F6A}"/>
    <dgm:cxn modelId="{12BBCA96-08CE-884D-9B52-D88E56634C5F}" type="presOf" srcId="{BD904974-AB77-6148-AA83-28019AAE0E87}" destId="{CD72A6A5-6B69-754E-A5C9-78C82B3A9B28}" srcOrd="0" destOrd="2" presId="urn:microsoft.com/office/officeart/2005/8/layout/process3"/>
    <dgm:cxn modelId="{AEAC8697-720D-6446-B067-D2DE6CCD46D1}" type="presOf" srcId="{EC1CD694-5A19-464A-92CE-05AAA6FEFFB9}" destId="{CD72A6A5-6B69-754E-A5C9-78C82B3A9B28}" srcOrd="0" destOrd="0" presId="urn:microsoft.com/office/officeart/2005/8/layout/process3"/>
    <dgm:cxn modelId="{370433A2-CE84-174C-A09B-87CEAE86CA23}" type="presOf" srcId="{0F9FA68B-F893-BD4A-88BF-E991E14F5A8E}" destId="{9A459535-DFE4-0744-8AF4-88C5E2F7DE5A}" srcOrd="0" destOrd="0" presId="urn:microsoft.com/office/officeart/2005/8/layout/process3"/>
    <dgm:cxn modelId="{35AA5FB8-7083-7743-BD93-44D6D30E2F79}" type="presOf" srcId="{E9C1A0B6-6215-EC42-B9D3-81C50AE99821}" destId="{41C7E692-54B5-0241-8296-0153B9E95DAC}" srcOrd="0" destOrd="0" presId="urn:microsoft.com/office/officeart/2005/8/layout/process3"/>
    <dgm:cxn modelId="{D0550CCD-2435-B644-A2FA-B99339FCBA79}" srcId="{DC0697D7-0617-B94D-AF20-4FB9D097AFD5}" destId="{999922E4-E339-B041-8CF9-6B3B3AA0F0CA}" srcOrd="2" destOrd="0" parTransId="{6CD08059-7455-654C-9B76-4AB8116AA130}" sibTransId="{88BA908F-C171-604B-9FAC-787F82F6FC1E}"/>
    <dgm:cxn modelId="{87A08DCE-86BD-A04E-A6B6-63F57A511B95}" srcId="{999922E4-E339-B041-8CF9-6B3B3AA0F0CA}" destId="{E67BD4DD-FBCF-1740-802E-9E83703E0E72}" srcOrd="1" destOrd="0" parTransId="{E294D6DB-5421-A945-965A-CE66D6482A4F}" sibTransId="{BFB58118-8D06-1447-966F-136FEF105057}"/>
    <dgm:cxn modelId="{4755E2D7-1AEE-F64C-AE0E-3CFFA9B743EE}" srcId="{0F9FA68B-F893-BD4A-88BF-E991E14F5A8E}" destId="{4DB2E054-FDBB-DE4F-AE04-B5D087258B3D}" srcOrd="0" destOrd="0" parTransId="{57DE2B23-4D09-FC40-A23B-33345267D109}" sibTransId="{FEA10FB9-B8AE-C042-8F65-83AB827A9E4F}"/>
    <dgm:cxn modelId="{2DFAE0DE-B64D-294B-AB85-72216E84EEAF}" type="presOf" srcId="{0500215F-4A02-8448-8494-5296E841248A}" destId="{15DF63BD-4593-F84D-B0F4-7470F1413A52}" srcOrd="0" destOrd="0" presId="urn:microsoft.com/office/officeart/2005/8/layout/process3"/>
    <dgm:cxn modelId="{1294F5EC-05EB-0541-942F-86BDD8EE8B21}" type="presOf" srcId="{6E9CCD7D-EF58-F641-A11A-F7C95E7DE278}" destId="{66663A6A-AD14-C540-BFC4-DB86B413EDDD}" srcOrd="0" destOrd="0" presId="urn:microsoft.com/office/officeart/2005/8/layout/process3"/>
    <dgm:cxn modelId="{703D23F6-2197-9D45-AC18-296285D25EED}" type="presOf" srcId="{0F9FA68B-F893-BD4A-88BF-E991E14F5A8E}" destId="{4AB79E5F-9E26-144F-A59C-2A896FE305AC}" srcOrd="1" destOrd="0" presId="urn:microsoft.com/office/officeart/2005/8/layout/process3"/>
    <dgm:cxn modelId="{567A60F4-9198-584C-85DB-1458B5BFE60B}" type="presParOf" srcId="{0C7B0899-349C-5C4E-AB44-847A14157B84}" destId="{E4726F7D-F3E6-B743-8B73-12A85BA74636}" srcOrd="0" destOrd="0" presId="urn:microsoft.com/office/officeart/2005/8/layout/process3"/>
    <dgm:cxn modelId="{D68E5D6A-6986-F447-9BCB-56451532C0CA}" type="presParOf" srcId="{E4726F7D-F3E6-B743-8B73-12A85BA74636}" destId="{9A459535-DFE4-0744-8AF4-88C5E2F7DE5A}" srcOrd="0" destOrd="0" presId="urn:microsoft.com/office/officeart/2005/8/layout/process3"/>
    <dgm:cxn modelId="{38461578-0F74-3D49-ADC6-A109A95EAB51}" type="presParOf" srcId="{E4726F7D-F3E6-B743-8B73-12A85BA74636}" destId="{4AB79E5F-9E26-144F-A59C-2A896FE305AC}" srcOrd="1" destOrd="0" presId="urn:microsoft.com/office/officeart/2005/8/layout/process3"/>
    <dgm:cxn modelId="{C5118091-9635-0D47-B53F-FB78A63839AC}" type="presParOf" srcId="{E4726F7D-F3E6-B743-8B73-12A85BA74636}" destId="{6AE88D9E-7F6D-1743-B0C9-1BCA162938E2}" srcOrd="2" destOrd="0" presId="urn:microsoft.com/office/officeart/2005/8/layout/process3"/>
    <dgm:cxn modelId="{DDE820D8-A454-F742-8091-B99F3BB9E9C4}" type="presParOf" srcId="{0C7B0899-349C-5C4E-AB44-847A14157B84}" destId="{F7551F96-5D73-9E45-A212-E08E10C14572}" srcOrd="1" destOrd="0" presId="urn:microsoft.com/office/officeart/2005/8/layout/process3"/>
    <dgm:cxn modelId="{B3A21476-17F5-8B40-83FA-2AD3690B607E}" type="presParOf" srcId="{F7551F96-5D73-9E45-A212-E08E10C14572}" destId="{1624FE13-939F-DF49-A23A-AB02600123DE}" srcOrd="0" destOrd="0" presId="urn:microsoft.com/office/officeart/2005/8/layout/process3"/>
    <dgm:cxn modelId="{D886FB32-3B7B-7643-AE97-08D3CE25FD94}" type="presParOf" srcId="{0C7B0899-349C-5C4E-AB44-847A14157B84}" destId="{D5CA1265-AF73-3C45-ADA0-76AD68E58A85}" srcOrd="2" destOrd="0" presId="urn:microsoft.com/office/officeart/2005/8/layout/process3"/>
    <dgm:cxn modelId="{7D863DC8-0AFD-5648-82F5-0D3FD5CDBC82}" type="presParOf" srcId="{D5CA1265-AF73-3C45-ADA0-76AD68E58A85}" destId="{15DF63BD-4593-F84D-B0F4-7470F1413A52}" srcOrd="0" destOrd="0" presId="urn:microsoft.com/office/officeart/2005/8/layout/process3"/>
    <dgm:cxn modelId="{75705D78-FFCE-AC4E-9A50-C6CF01888ED3}" type="presParOf" srcId="{D5CA1265-AF73-3C45-ADA0-76AD68E58A85}" destId="{116D4086-8410-044F-8CBF-197B879BED6A}" srcOrd="1" destOrd="0" presId="urn:microsoft.com/office/officeart/2005/8/layout/process3"/>
    <dgm:cxn modelId="{16D06C58-8A2F-6D4C-85BD-783D6BB08998}" type="presParOf" srcId="{D5CA1265-AF73-3C45-ADA0-76AD68E58A85}" destId="{66663A6A-AD14-C540-BFC4-DB86B413EDDD}" srcOrd="2" destOrd="0" presId="urn:microsoft.com/office/officeart/2005/8/layout/process3"/>
    <dgm:cxn modelId="{E78116DE-80BE-A542-AA00-4A0532D0D313}" type="presParOf" srcId="{0C7B0899-349C-5C4E-AB44-847A14157B84}" destId="{41C7E692-54B5-0241-8296-0153B9E95DAC}" srcOrd="3" destOrd="0" presId="urn:microsoft.com/office/officeart/2005/8/layout/process3"/>
    <dgm:cxn modelId="{D437C982-E790-3841-A02A-0F09CB1CD04D}" type="presParOf" srcId="{41C7E692-54B5-0241-8296-0153B9E95DAC}" destId="{F543D596-03AE-874B-A0B6-C0A74C8ADFEC}" srcOrd="0" destOrd="0" presId="urn:microsoft.com/office/officeart/2005/8/layout/process3"/>
    <dgm:cxn modelId="{FDD17CC5-9AFA-A644-BB36-237D84F067CA}" type="presParOf" srcId="{0C7B0899-349C-5C4E-AB44-847A14157B84}" destId="{D14E2241-6FE8-0340-83CB-FD9BB27D20A6}" srcOrd="4" destOrd="0" presId="urn:microsoft.com/office/officeart/2005/8/layout/process3"/>
    <dgm:cxn modelId="{A918C5C2-8D65-A042-9771-F081E232855E}" type="presParOf" srcId="{D14E2241-6FE8-0340-83CB-FD9BB27D20A6}" destId="{C619E2E4-D100-B141-B447-2D570341F3A7}" srcOrd="0" destOrd="0" presId="urn:microsoft.com/office/officeart/2005/8/layout/process3"/>
    <dgm:cxn modelId="{9FAC30E8-B4F0-5443-BCE1-53EA4F01950C}" type="presParOf" srcId="{D14E2241-6FE8-0340-83CB-FD9BB27D20A6}" destId="{54CBCDAC-CF9B-5E4A-8EDF-BA3E929C6ADE}" srcOrd="1" destOrd="0" presId="urn:microsoft.com/office/officeart/2005/8/layout/process3"/>
    <dgm:cxn modelId="{9B54575D-6602-BB40-9010-7A96DC197BF9}" type="presParOf" srcId="{D14E2241-6FE8-0340-83CB-FD9BB27D20A6}" destId="{CD72A6A5-6B69-754E-A5C9-78C82B3A9B28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3A279B-C756-4750-8470-F1CCDC32C52D}">
      <dsp:nvSpPr>
        <dsp:cNvPr id="0" name=""/>
        <dsp:cNvSpPr/>
      </dsp:nvSpPr>
      <dsp:spPr>
        <a:xfrm>
          <a:off x="878606" y="2172"/>
          <a:ext cx="1082988" cy="108298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9C79F6-B683-44C6-B658-6816533C507C}">
      <dsp:nvSpPr>
        <dsp:cNvPr id="0" name=""/>
        <dsp:cNvSpPr/>
      </dsp:nvSpPr>
      <dsp:spPr>
        <a:xfrm>
          <a:off x="1109407" y="232973"/>
          <a:ext cx="621386" cy="6213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921E6E-1FD7-4183-93C3-21AE79BD51D9}">
      <dsp:nvSpPr>
        <dsp:cNvPr id="0" name=""/>
        <dsp:cNvSpPr/>
      </dsp:nvSpPr>
      <dsp:spPr>
        <a:xfrm>
          <a:off x="532405" y="1422485"/>
          <a:ext cx="1775390" cy="710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Overall design</a:t>
          </a:r>
        </a:p>
      </dsp:txBody>
      <dsp:txXfrm>
        <a:off x="532405" y="1422485"/>
        <a:ext cx="1775390" cy="710156"/>
      </dsp:txXfrm>
    </dsp:sp>
    <dsp:sp modelId="{5949A187-0175-4EEC-92A4-F6C990C282C1}">
      <dsp:nvSpPr>
        <dsp:cNvPr id="0" name=""/>
        <dsp:cNvSpPr/>
      </dsp:nvSpPr>
      <dsp:spPr>
        <a:xfrm>
          <a:off x="2964690" y="2172"/>
          <a:ext cx="1082988" cy="108298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8DE1CF-7A8A-4B21-AFAC-AC2140963241}">
      <dsp:nvSpPr>
        <dsp:cNvPr id="0" name=""/>
        <dsp:cNvSpPr/>
      </dsp:nvSpPr>
      <dsp:spPr>
        <a:xfrm>
          <a:off x="3195491" y="232973"/>
          <a:ext cx="621386" cy="6213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F606C1-4079-4909-965E-CE7E58D40986}">
      <dsp:nvSpPr>
        <dsp:cNvPr id="0" name=""/>
        <dsp:cNvSpPr/>
      </dsp:nvSpPr>
      <dsp:spPr>
        <a:xfrm>
          <a:off x="2618489" y="1422485"/>
          <a:ext cx="1775390" cy="710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Pods</a:t>
          </a:r>
        </a:p>
      </dsp:txBody>
      <dsp:txXfrm>
        <a:off x="2618489" y="1422485"/>
        <a:ext cx="1775390" cy="710156"/>
      </dsp:txXfrm>
    </dsp:sp>
    <dsp:sp modelId="{97F6F469-82EF-44AF-BB2D-B51E3732A54B}">
      <dsp:nvSpPr>
        <dsp:cNvPr id="0" name=""/>
        <dsp:cNvSpPr/>
      </dsp:nvSpPr>
      <dsp:spPr>
        <a:xfrm>
          <a:off x="5050774" y="2172"/>
          <a:ext cx="1082988" cy="108298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53F917-192B-459E-B7CD-A5CE4B4EA267}">
      <dsp:nvSpPr>
        <dsp:cNvPr id="0" name=""/>
        <dsp:cNvSpPr/>
      </dsp:nvSpPr>
      <dsp:spPr>
        <a:xfrm>
          <a:off x="5281575" y="232973"/>
          <a:ext cx="621386" cy="6213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D25372-699B-49AC-87BE-53D1CBC57A32}">
      <dsp:nvSpPr>
        <dsp:cNvPr id="0" name=""/>
        <dsp:cNvSpPr/>
      </dsp:nvSpPr>
      <dsp:spPr>
        <a:xfrm>
          <a:off x="4704573" y="1422485"/>
          <a:ext cx="1775390" cy="710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Services</a:t>
          </a:r>
        </a:p>
      </dsp:txBody>
      <dsp:txXfrm>
        <a:off x="4704573" y="1422485"/>
        <a:ext cx="1775390" cy="710156"/>
      </dsp:txXfrm>
    </dsp:sp>
    <dsp:sp modelId="{D57DF101-0DFE-4D83-ACB7-8DC734F9BD3E}">
      <dsp:nvSpPr>
        <dsp:cNvPr id="0" name=""/>
        <dsp:cNvSpPr/>
      </dsp:nvSpPr>
      <dsp:spPr>
        <a:xfrm>
          <a:off x="1921648" y="2576489"/>
          <a:ext cx="1082988" cy="1082988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B35477-1493-4443-8EC3-4A7B0736B9AC}">
      <dsp:nvSpPr>
        <dsp:cNvPr id="0" name=""/>
        <dsp:cNvSpPr/>
      </dsp:nvSpPr>
      <dsp:spPr>
        <a:xfrm>
          <a:off x="2152449" y="2807290"/>
          <a:ext cx="621386" cy="62138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577DC9-7F3A-4E5F-9F37-A65198585629}">
      <dsp:nvSpPr>
        <dsp:cNvPr id="0" name=""/>
        <dsp:cNvSpPr/>
      </dsp:nvSpPr>
      <dsp:spPr>
        <a:xfrm>
          <a:off x="1575447" y="3996801"/>
          <a:ext cx="1775390" cy="710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Deployments</a:t>
          </a:r>
        </a:p>
      </dsp:txBody>
      <dsp:txXfrm>
        <a:off x="1575447" y="3996801"/>
        <a:ext cx="1775390" cy="710156"/>
      </dsp:txXfrm>
    </dsp:sp>
    <dsp:sp modelId="{97CE0A96-F7D7-424F-8EAF-CAA616D8F84F}">
      <dsp:nvSpPr>
        <dsp:cNvPr id="0" name=""/>
        <dsp:cNvSpPr/>
      </dsp:nvSpPr>
      <dsp:spPr>
        <a:xfrm>
          <a:off x="4007732" y="2576489"/>
          <a:ext cx="1082988" cy="1082988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E0AE08-9E4B-4470-8563-03F124AB83DC}">
      <dsp:nvSpPr>
        <dsp:cNvPr id="0" name=""/>
        <dsp:cNvSpPr/>
      </dsp:nvSpPr>
      <dsp:spPr>
        <a:xfrm>
          <a:off x="4238533" y="2807290"/>
          <a:ext cx="621386" cy="62138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BF67A2-C246-45F7-8750-A753EDACA110}">
      <dsp:nvSpPr>
        <dsp:cNvPr id="0" name=""/>
        <dsp:cNvSpPr/>
      </dsp:nvSpPr>
      <dsp:spPr>
        <a:xfrm>
          <a:off x="3661531" y="3996801"/>
          <a:ext cx="1775390" cy="710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Some examples!</a:t>
          </a:r>
        </a:p>
      </dsp:txBody>
      <dsp:txXfrm>
        <a:off x="3661531" y="3996801"/>
        <a:ext cx="1775390" cy="7101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B79E5F-9E26-144F-A59C-2A896FE305AC}">
      <dsp:nvSpPr>
        <dsp:cNvPr id="0" name=""/>
        <dsp:cNvSpPr/>
      </dsp:nvSpPr>
      <dsp:spPr>
        <a:xfrm>
          <a:off x="5485" y="331537"/>
          <a:ext cx="2494341" cy="14615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Built in Concept</a:t>
          </a:r>
        </a:p>
      </dsp:txBody>
      <dsp:txXfrm>
        <a:off x="5485" y="331537"/>
        <a:ext cx="2494341" cy="974398"/>
      </dsp:txXfrm>
    </dsp:sp>
    <dsp:sp modelId="{6AE88D9E-7F6D-1743-B0C9-1BCA162938E2}">
      <dsp:nvSpPr>
        <dsp:cNvPr id="0" name=""/>
        <dsp:cNvSpPr/>
      </dsp:nvSpPr>
      <dsp:spPr>
        <a:xfrm>
          <a:off x="516375" y="1305936"/>
          <a:ext cx="2494341" cy="199631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Pod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Service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 err="1"/>
            <a:t>ConfigMap</a:t>
          </a:r>
          <a:endParaRPr lang="en-US" sz="2600" kern="1200" dirty="0"/>
        </a:p>
      </dsp:txBody>
      <dsp:txXfrm>
        <a:off x="574845" y="1364406"/>
        <a:ext cx="2377401" cy="1879372"/>
      </dsp:txXfrm>
    </dsp:sp>
    <dsp:sp modelId="{F7551F96-5D73-9E45-A212-E08E10C14572}">
      <dsp:nvSpPr>
        <dsp:cNvPr id="0" name=""/>
        <dsp:cNvSpPr/>
      </dsp:nvSpPr>
      <dsp:spPr>
        <a:xfrm>
          <a:off x="2877960" y="508227"/>
          <a:ext cx="801642" cy="6210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2877960" y="632431"/>
        <a:ext cx="615337" cy="372610"/>
      </dsp:txXfrm>
    </dsp:sp>
    <dsp:sp modelId="{116D4086-8410-044F-8CBF-197B879BED6A}">
      <dsp:nvSpPr>
        <dsp:cNvPr id="0" name=""/>
        <dsp:cNvSpPr/>
      </dsp:nvSpPr>
      <dsp:spPr>
        <a:xfrm>
          <a:off x="4012359" y="331537"/>
          <a:ext cx="2494341" cy="14615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Extensible Concept</a:t>
          </a:r>
        </a:p>
      </dsp:txBody>
      <dsp:txXfrm>
        <a:off x="4012359" y="331537"/>
        <a:ext cx="2494341" cy="974398"/>
      </dsp:txXfrm>
    </dsp:sp>
    <dsp:sp modelId="{66663A6A-AD14-C540-BFC4-DB86B413EDDD}">
      <dsp:nvSpPr>
        <dsp:cNvPr id="0" name=""/>
        <dsp:cNvSpPr/>
      </dsp:nvSpPr>
      <dsp:spPr>
        <a:xfrm>
          <a:off x="4523248" y="1305936"/>
          <a:ext cx="2494341" cy="199631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Volumes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Load Balancer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Ingress</a:t>
          </a:r>
        </a:p>
      </dsp:txBody>
      <dsp:txXfrm>
        <a:off x="4581718" y="1364406"/>
        <a:ext cx="2377401" cy="1879372"/>
      </dsp:txXfrm>
    </dsp:sp>
    <dsp:sp modelId="{41C7E692-54B5-0241-8296-0153B9E95DAC}">
      <dsp:nvSpPr>
        <dsp:cNvPr id="0" name=""/>
        <dsp:cNvSpPr/>
      </dsp:nvSpPr>
      <dsp:spPr>
        <a:xfrm>
          <a:off x="6884834" y="508227"/>
          <a:ext cx="801642" cy="6210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6884834" y="632431"/>
        <a:ext cx="615337" cy="372610"/>
      </dsp:txXfrm>
    </dsp:sp>
    <dsp:sp modelId="{54CBCDAC-CF9B-5E4A-8EDF-BA3E929C6ADE}">
      <dsp:nvSpPr>
        <dsp:cNvPr id="0" name=""/>
        <dsp:cNvSpPr/>
      </dsp:nvSpPr>
      <dsp:spPr>
        <a:xfrm>
          <a:off x="8019233" y="331537"/>
          <a:ext cx="2494341" cy="14615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Custom Concept</a:t>
          </a:r>
        </a:p>
      </dsp:txBody>
      <dsp:txXfrm>
        <a:off x="8019233" y="331537"/>
        <a:ext cx="2494341" cy="974398"/>
      </dsp:txXfrm>
    </dsp:sp>
    <dsp:sp modelId="{CD72A6A5-6B69-754E-A5C9-78C82B3A9B28}">
      <dsp:nvSpPr>
        <dsp:cNvPr id="0" name=""/>
        <dsp:cNvSpPr/>
      </dsp:nvSpPr>
      <dsp:spPr>
        <a:xfrm>
          <a:off x="8530122" y="1305936"/>
          <a:ext cx="2494341" cy="199631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Cert-manager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Prometheus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 err="1"/>
            <a:t>Istio</a:t>
          </a:r>
          <a:endParaRPr lang="en-US" sz="2600" kern="1200" dirty="0"/>
        </a:p>
      </dsp:txBody>
      <dsp:txXfrm>
        <a:off x="8588592" y="1364406"/>
        <a:ext cx="2377401" cy="18793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tiff>
</file>

<file path=ppt/media/image13.tiff>
</file>

<file path=ppt/media/image14.tiff>
</file>

<file path=ppt/media/image15.tiff>
</file>

<file path=ppt/media/image16.gif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51DDA4-AABE-1244-B5A9-7786701B6DA8}" type="datetimeFigureOut">
              <a:rPr lang="en-US" smtClean="0"/>
              <a:t>3/10/20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B944F-323B-654C-82CF-9ADC250FF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77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ynowak/opulence/tree/master/src/Opulence.LogOverrideWebHook" TargetMode="External"/><Relationship Id="rId7" Type="http://schemas.openxmlformats.org/officeDocument/2006/relationships/hyperlink" Target="https://github.com/docker/compose-on-kubernetes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github.com/dapr/dapr/blob/master/pkg/injector/pod_patch.go" TargetMode="External"/><Relationship Id="rId5" Type="http://schemas.openxmlformats.org/officeDocument/2006/relationships/hyperlink" Target="https://kubernetes.io/blog/2019/08/06/opa-gatekeeper-policy-and-governance-for-kubernetes/" TargetMode="External"/><Relationship Id="rId4" Type="http://schemas.openxmlformats.org/officeDocument/2006/relationships/hyperlink" Target="https://github.com/jkotalik/Kestrel-Ingres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https://github.com/rynowak/opulence/tree/master/src/Opulence.LogOverrideWebHook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https://github.com/jkotalik/Kestrel-Ingress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https://kubernetes.io/blog/2019/08/06/opa-gatekeeper-policy-and-governance-for-kubernetes/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https://github.com/dapr/dapr/blob/master/pkg/injector/pod_patch.go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dirty="0">
                <a:hlinkClick r:id="rId7"/>
              </a:rPr>
              <a:t>https://github.com/docker/compose-on-kubernetes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8A76CC-46D5-48E1-B3D2-1A8A11C2BAC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038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220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291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15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670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38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852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059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7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11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511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3950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57" r:id="rId7"/>
    <p:sldLayoutId id="2147483677" r:id="rId8"/>
    <p:sldLayoutId id="2147483676" r:id="rId9"/>
    <p:sldLayoutId id="2147483660" r:id="rId10"/>
    <p:sldLayoutId id="214748367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tree in a forest&#10;&#10;Description automatically generated">
            <a:extLst>
              <a:ext uri="{FF2B5EF4-FFF2-40B4-BE49-F238E27FC236}">
                <a16:creationId xmlns:a16="http://schemas.microsoft.com/office/drawing/2014/main" id="{31E03E59-AC13-4EA9-A304-DA4EF502C0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4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661699"/>
            <a:ext cx="3703320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817914"/>
            <a:ext cx="3702134" cy="3378388"/>
          </a:xfrm>
          <a:prstGeom prst="rect">
            <a:avLst/>
          </a:prstGeom>
          <a:solidFill>
            <a:schemeClr val="bg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EFD6C-A8CE-4545-B600-148EA24A87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510" y="2324906"/>
            <a:ext cx="3412067" cy="158869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Intro to Kubernetes PART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00D22-230F-D747-8974-2F47B41F85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510" y="3945249"/>
            <a:ext cx="3412067" cy="738820"/>
          </a:xfrm>
        </p:spPr>
        <p:txBody>
          <a:bodyPr>
            <a:normAutofit fontScale="92500"/>
          </a:bodyPr>
          <a:lstStyle/>
          <a:p>
            <a:r>
              <a:rPr lang="en-US" dirty="0"/>
              <a:t>Ryan </a:t>
            </a:r>
            <a:r>
              <a:rPr lang="en-US" dirty="0" err="1"/>
              <a:t>nowak</a:t>
            </a:r>
            <a:r>
              <a:rPr lang="en-US" dirty="0"/>
              <a:t> - @</a:t>
            </a:r>
            <a:r>
              <a:rPr lang="en-US" dirty="0" err="1"/>
              <a:t>averySpicyBoi</a:t>
            </a:r>
            <a:endParaRPr lang="en-US" dirty="0"/>
          </a:p>
          <a:p>
            <a:r>
              <a:rPr lang="en-US" dirty="0"/>
              <a:t>Justin </a:t>
            </a:r>
            <a:r>
              <a:rPr lang="en-US" dirty="0" err="1"/>
              <a:t>Kotalik</a:t>
            </a:r>
            <a:r>
              <a:rPr lang="en-US" dirty="0"/>
              <a:t> - @</a:t>
            </a:r>
            <a:r>
              <a:rPr lang="en-US" dirty="0" err="1"/>
              <a:t>Justinkotalik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488958-56B6-6340-97F0-8D36CE836315}"/>
              </a:ext>
            </a:extLst>
          </p:cNvPr>
          <p:cNvSpPr txBox="1"/>
          <p:nvPr/>
        </p:nvSpPr>
        <p:spPr>
          <a:xfrm>
            <a:off x="-560832" y="52059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673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>
              <p:cTn id="2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1765 -0.24861" pathEditMode="relative" ptsTypes="AA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1765 -0.24861 L 0 0" pathEditMode="relative" ptsTypes="AA">
                                      <p:cBhvr>
                                        <p:cTn id="11" dur="3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3" dur="30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0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" pathEditMode="relative" ptsTypes="AA">
                                      <p:cBhvr>
                                        <p:cTn id="1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8AB22-4976-41FD-99F5-A7938C4D0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K8s Extensibility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7760-3E72-43B6-B37A-9B18E9611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Kubernetes is built to be an extensible platform.</a:t>
            </a:r>
          </a:p>
          <a:p>
            <a:r>
              <a:rPr lang="en-US" dirty="0" err="1"/>
              <a:t>CustomResourceDefinitions</a:t>
            </a:r>
            <a:r>
              <a:rPr lang="en-US" dirty="0"/>
              <a:t> let you define your own resource type.</a:t>
            </a:r>
          </a:p>
          <a:p>
            <a:pPr lvl="1"/>
            <a:r>
              <a:rPr lang="en-US" dirty="0"/>
              <a:t>Deploy code that runs on acts on that resource (operator pattern).</a:t>
            </a:r>
          </a:p>
          <a:p>
            <a:r>
              <a:rPr lang="en-US" dirty="0"/>
              <a:t>Webhooks for manipulating Kubernetes objects (pods, deployments,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Mutating web hook – Mutate the object before persistence</a:t>
            </a:r>
          </a:p>
          <a:p>
            <a:pPr lvl="1"/>
            <a:r>
              <a:rPr lang="en-US" dirty="0"/>
              <a:t>Validating web hook – Reject the object</a:t>
            </a:r>
          </a:p>
          <a:p>
            <a:r>
              <a:rPr lang="en-US" dirty="0"/>
              <a:t>Custom scheduler – Decide how pods are scheduled on nodes (hard mode)</a:t>
            </a:r>
          </a:p>
          <a:p>
            <a:r>
              <a:rPr lang="en-US" dirty="0"/>
              <a:t>Custom scaling – write rules for many replicas </a:t>
            </a:r>
            <a:r>
              <a:rPr lang="en-US"/>
              <a:t>to create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702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86B30-2B7E-BD41-890A-5BEB09FD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 dirty="0"/>
              <a:t>LAST TIME ON INTRODUCTION TO KUBERNETES…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87D6F4-EC95-4EF1-A8AD-4B70386CE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5F792DF-9D0A-4DB6-9A9E-7312F5A7E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74980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6170F57-3BB3-42CF-B721-A0937864EC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2488672"/>
              </p:ext>
            </p:extLst>
          </p:nvPr>
        </p:nvGraphicFramePr>
        <p:xfrm>
          <a:off x="4598438" y="1207783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0064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AFB15-412C-6045-B3EA-52C52A3AA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906C3-48E1-9442-9FA2-0BA6684BD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bling for your Deployments ($$$$)</a:t>
            </a:r>
          </a:p>
          <a:p>
            <a:r>
              <a:rPr lang="en-US" dirty="0"/>
              <a:t>What are services *really*???</a:t>
            </a:r>
          </a:p>
          <a:p>
            <a:r>
              <a:rPr lang="en-US" dirty="0"/>
              <a:t>Ingress</a:t>
            </a:r>
          </a:p>
          <a:p>
            <a:r>
              <a:rPr lang="en-US" dirty="0"/>
              <a:t>Custom Resources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230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9362491-0C3F-7440-AC95-CE0C60E3A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875" y="870373"/>
            <a:ext cx="7055715" cy="298104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7B89EEFD-93BC-4ACF-962C-E6279E72B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4149587"/>
            <a:ext cx="3703320" cy="224097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C64C38AE-9E98-9A48-BF6E-F6BBEF05C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4482548"/>
            <a:ext cx="3089189" cy="146105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Containers: Like Peas in a Pod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808E418C-F29C-4002-BE19-86BCCCBFB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4149587"/>
            <a:ext cx="7183597" cy="22563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Multiple pods per node</a:t>
            </a:r>
          </a:p>
          <a:p>
            <a:r>
              <a:rPr lang="en-US" dirty="0"/>
              <a:t>Multiple containers per pod</a:t>
            </a:r>
          </a:p>
          <a:p>
            <a:r>
              <a:rPr lang="en-US" dirty="0"/>
              <a:t>Share: </a:t>
            </a:r>
          </a:p>
          <a:p>
            <a:pPr lvl="1"/>
            <a:r>
              <a:rPr lang="en-US" dirty="0"/>
              <a:t>Files</a:t>
            </a:r>
          </a:p>
          <a:p>
            <a:pPr lvl="1"/>
            <a:r>
              <a:rPr lang="en-US" dirty="0"/>
              <a:t>Networking</a:t>
            </a:r>
          </a:p>
          <a:p>
            <a:pPr lvl="1"/>
            <a:r>
              <a:rPr lang="en-US" dirty="0"/>
              <a:t>IPC</a:t>
            </a:r>
          </a:p>
        </p:txBody>
      </p:sp>
    </p:spTree>
    <p:extLst>
      <p:ext uri="{BB962C8B-B14F-4D97-AF65-F5344CB8AC3E}">
        <p14:creationId xmlns:p14="http://schemas.microsoft.com/office/powerpoint/2010/main" val="542228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0401440-1DC9-4C9E-A3BA-4DECEEB46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43F3D8-6A8F-654D-B25D-41694EFC0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39" y="870425"/>
            <a:ext cx="5331481" cy="277717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E3F140-02CB-4BBC-ABC0-8BF046C9D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rgbClr val="465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08B4A6D-F025-E64E-909F-2272FA1CA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541064"/>
            <a:ext cx="4581189" cy="343589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59623"/>
            <a:ext cx="11303626" cy="20511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772F22-61B8-C345-A4FB-1580C42EE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00" y="4596992"/>
            <a:ext cx="3353432" cy="160701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Pods vs Deployments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6E293A8-D437-469A-B222-F38D6452D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1491" y="4596992"/>
            <a:ext cx="7240909" cy="1607012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031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9171204-6A50-40E1-B631-84CEDFC93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C973F6-5187-412F-AACC-6E3FF8A6A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28" y="496959"/>
            <a:ext cx="1106164" cy="585973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AE14F-1B7E-41E6-B579-2F71D13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856" y="496958"/>
            <a:ext cx="9961047" cy="36780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07914E-DFB2-1F4B-B07E-2C8FFE255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3715" y="708498"/>
            <a:ext cx="7574507" cy="33300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Let’s See it in action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2BB805-F7B7-4B80-A1C5-385D4DA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789" y="4284212"/>
            <a:ext cx="9961115" cy="2072481"/>
          </a:xfrm>
          <a:prstGeom prst="rect">
            <a:avLst/>
          </a:prstGeom>
          <a:solidFill>
            <a:srgbClr val="6C7781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4806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8C3967-3298-1F4A-8AA0-FC9CD88827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1166" y="1465604"/>
            <a:ext cx="6518800" cy="4220923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933406-CDC4-DC49-A407-48629DC1C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What is Ingress?</a:t>
            </a:r>
          </a:p>
        </p:txBody>
      </p:sp>
    </p:spTree>
    <p:extLst>
      <p:ext uri="{BB962C8B-B14F-4D97-AF65-F5344CB8AC3E}">
        <p14:creationId xmlns:p14="http://schemas.microsoft.com/office/powerpoint/2010/main" val="496412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E6299-CC97-6D48-A588-8696E999E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is Extensible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5F1EDF6-BF24-134F-A773-0926E93FEC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2493062"/>
              </p:ext>
            </p:extLst>
          </p:nvPr>
        </p:nvGraphicFramePr>
        <p:xfrm>
          <a:off x="581025" y="2341563"/>
          <a:ext cx="11029950" cy="36337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5061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87D26DA-9773-4A0E-B213-DDF20A1F1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result for the farthest from home i've ever been">
            <a:extLst>
              <a:ext uri="{FF2B5EF4-FFF2-40B4-BE49-F238E27FC236}">
                <a16:creationId xmlns:a16="http://schemas.microsoft.com/office/drawing/2014/main" id="{16D87BD8-011E-FC42-A7BA-572B1918ED4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182556"/>
            <a:ext cx="10905066" cy="4492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137126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24412D"/>
      </a:dk2>
      <a:lt2>
        <a:srgbClr val="E7EBE6"/>
      </a:lt2>
      <a:accent1>
        <a:srgbClr val="BD4DC3"/>
      </a:accent1>
      <a:accent2>
        <a:srgbClr val="854DB8"/>
      </a:accent2>
      <a:accent3>
        <a:srgbClr val="6558C7"/>
      </a:accent3>
      <a:accent4>
        <a:srgbClr val="4265B4"/>
      </a:accent4>
      <a:accent5>
        <a:srgbClr val="4DA2C3"/>
      </a:accent5>
      <a:accent6>
        <a:srgbClr val="3BB1A1"/>
      </a:accent6>
      <a:hlink>
        <a:srgbClr val="458AC1"/>
      </a:hlink>
      <a:folHlink>
        <a:srgbClr val="848484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256</Words>
  <Application>Microsoft Macintosh PowerPoint</Application>
  <PresentationFormat>Widescreen</PresentationFormat>
  <Paragraphs>52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Gill Sans MT</vt:lpstr>
      <vt:lpstr>Wingdings 2</vt:lpstr>
      <vt:lpstr>DividendVTI</vt:lpstr>
      <vt:lpstr>Intro to Kubernetes PART 2</vt:lpstr>
      <vt:lpstr>LAST TIME ON INTRODUCTION TO KUBERNETES…</vt:lpstr>
      <vt:lpstr>Agenda</vt:lpstr>
      <vt:lpstr>Containers: Like Peas in a Pod</vt:lpstr>
      <vt:lpstr>Pods vs Deployments</vt:lpstr>
      <vt:lpstr>Let’s See it in action</vt:lpstr>
      <vt:lpstr>What is Ingress?</vt:lpstr>
      <vt:lpstr>Kubernetes is Extensible</vt:lpstr>
      <vt:lpstr>PowerPoint Presentation</vt:lpstr>
      <vt:lpstr>K8s Extensibility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Kubernetes PART 2</dc:title>
  <dc:creator>Ryan Nowak</dc:creator>
  <cp:lastModifiedBy>Ryan Nowak</cp:lastModifiedBy>
  <cp:revision>1</cp:revision>
  <dcterms:created xsi:type="dcterms:W3CDTF">2020-03-10T19:35:05Z</dcterms:created>
  <dcterms:modified xsi:type="dcterms:W3CDTF">2020-03-10T19:36:08Z</dcterms:modified>
</cp:coreProperties>
</file>